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75"/>
  </p:notesMasterIdLst>
  <p:sldIdLst>
    <p:sldId id="256" r:id="rId2"/>
    <p:sldId id="454" r:id="rId3"/>
    <p:sldId id="986" r:id="rId4"/>
    <p:sldId id="987" r:id="rId5"/>
    <p:sldId id="460" r:id="rId6"/>
    <p:sldId id="461" r:id="rId7"/>
    <p:sldId id="977" r:id="rId8"/>
    <p:sldId id="978" r:id="rId9"/>
    <p:sldId id="944" r:id="rId10"/>
    <p:sldId id="968" r:id="rId11"/>
    <p:sldId id="988" r:id="rId12"/>
    <p:sldId id="323" r:id="rId13"/>
    <p:sldId id="324" r:id="rId14"/>
    <p:sldId id="325" r:id="rId15"/>
    <p:sldId id="973" r:id="rId16"/>
    <p:sldId id="326" r:id="rId17"/>
    <p:sldId id="327" r:id="rId18"/>
    <p:sldId id="328" r:id="rId19"/>
    <p:sldId id="416" r:id="rId20"/>
    <p:sldId id="329" r:id="rId21"/>
    <p:sldId id="341" r:id="rId22"/>
    <p:sldId id="342" r:id="rId23"/>
    <p:sldId id="343" r:id="rId24"/>
    <p:sldId id="344" r:id="rId25"/>
    <p:sldId id="970" r:id="rId26"/>
    <p:sldId id="971" r:id="rId27"/>
    <p:sldId id="276" r:id="rId28"/>
    <p:sldId id="989" r:id="rId29"/>
    <p:sldId id="376" r:id="rId30"/>
    <p:sldId id="377" r:id="rId31"/>
    <p:sldId id="423" r:id="rId32"/>
    <p:sldId id="982" r:id="rId33"/>
    <p:sldId id="451" r:id="rId34"/>
    <p:sldId id="456" r:id="rId35"/>
    <p:sldId id="947" r:id="rId36"/>
    <p:sldId id="457" r:id="rId37"/>
    <p:sldId id="975" r:id="rId38"/>
    <p:sldId id="966" r:id="rId39"/>
    <p:sldId id="267" r:id="rId40"/>
    <p:sldId id="426" r:id="rId41"/>
    <p:sldId id="427" r:id="rId42"/>
    <p:sldId id="268" r:id="rId43"/>
    <p:sldId id="270" r:id="rId44"/>
    <p:sldId id="269" r:id="rId45"/>
    <p:sldId id="345" r:id="rId46"/>
    <p:sldId id="983" r:id="rId47"/>
    <p:sldId id="421" r:id="rId48"/>
    <p:sldId id="950" r:id="rId49"/>
    <p:sldId id="954" r:id="rId50"/>
    <p:sldId id="955" r:id="rId51"/>
    <p:sldId id="956" r:id="rId52"/>
    <p:sldId id="957" r:id="rId53"/>
    <p:sldId id="958" r:id="rId54"/>
    <p:sldId id="959" r:id="rId55"/>
    <p:sldId id="960" r:id="rId56"/>
    <p:sldId id="961" r:id="rId57"/>
    <p:sldId id="962" r:id="rId58"/>
    <p:sldId id="459" r:id="rId59"/>
    <p:sldId id="361" r:id="rId60"/>
    <p:sldId id="362" r:id="rId61"/>
    <p:sldId id="363" r:id="rId62"/>
    <p:sldId id="935" r:id="rId63"/>
    <p:sldId id="375" r:id="rId64"/>
    <p:sldId id="365" r:id="rId65"/>
    <p:sldId id="366" r:id="rId66"/>
    <p:sldId id="395" r:id="rId67"/>
    <p:sldId id="399" r:id="rId68"/>
    <p:sldId id="396" r:id="rId69"/>
    <p:sldId id="984" r:id="rId70"/>
    <p:sldId id="965" r:id="rId71"/>
    <p:sldId id="964" r:id="rId72"/>
    <p:sldId id="976" r:id="rId73"/>
    <p:sldId id="985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  <a:srgbClr val="01B0F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2"/>
    <p:restoredTop sz="94552"/>
  </p:normalViewPr>
  <p:slideViewPr>
    <p:cSldViewPr snapToGrid="0" snapToObjects="1">
      <p:cViewPr>
        <p:scale>
          <a:sx n="130" d="100"/>
          <a:sy n="130" d="100"/>
        </p:scale>
        <p:origin x="152" y="14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66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35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7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5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8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7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49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4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1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959e04b83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959e04b83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25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99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1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7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5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2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9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22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89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7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badacf395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badacf395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bb63e50ca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bb63e50c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bb63e50ca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bb63e50ca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1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1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09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959e04b83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959e04b83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38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23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1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13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84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4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33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33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80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80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959e04b83_0_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959e04b83_0_1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1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959e04b83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959e04b83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63959ae6_6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5263959ae6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0024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263959ae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263959a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2716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263959ae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263959ae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4909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552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263959ae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263959ae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375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263959ae6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263959a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79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263959ae6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263959a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49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184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961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263959ae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5263959ae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3568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9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4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Data 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Mark Glickman,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6492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22DB-FEE8-2E4A-8B65-7798D0AB4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474792"/>
            <a:ext cx="10515600" cy="73713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22AAE-88F2-094B-BD24-7A4E24AB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04A511-71A5-2540-97AC-AD30E2BB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111EF-7787-2847-9FA8-9EDB5CCB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510" y="136523"/>
            <a:ext cx="2903289" cy="2052496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0251E8-8D29-1449-B7AE-6F55F63889A5}"/>
              </a:ext>
            </a:extLst>
          </p:cNvPr>
          <p:cNvSpPr txBox="1">
            <a:spLocks/>
          </p:cNvSpPr>
          <p:nvPr/>
        </p:nvSpPr>
        <p:spPr>
          <a:xfrm>
            <a:off x="4409440" y="636920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6CCD7-6D5B-0B4C-8060-804A69E2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750CC7-4C1B-F245-AC56-163ABC5E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268" y="6400800"/>
            <a:ext cx="333532" cy="3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Protopapas, Glickman, Tanner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3" name="Picture 12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21" name="Picture 2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22" name="Picture 2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363746" y="6111765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6" name="Picture 15" descr="harv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0" y="6153741"/>
            <a:ext cx="401385" cy="46175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Glickman, Tanner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2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2" r:id="rId15"/>
    <p:sldLayoutId id="2147483923" r:id="rId1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rotodeeplearning.com/slides/6S191_MIT_DeepLearning_L4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0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39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41.svg"/><Relationship Id="rId4" Type="http://schemas.openxmlformats.org/officeDocument/2006/relationships/image" Target="../media/image28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5" Type="http://schemas.openxmlformats.org/officeDocument/2006/relationships/image" Target="../media/image39.svg"/><Relationship Id="rId10" Type="http://schemas.openxmlformats.org/officeDocument/2006/relationships/image" Target="../media/image42.svg"/><Relationship Id="rId4" Type="http://schemas.openxmlformats.org/officeDocument/2006/relationships/image" Target="../media/image30.sv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25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25.png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25.png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8.png"/><Relationship Id="rId7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73.png"/><Relationship Id="rId5" Type="http://schemas.openxmlformats.org/officeDocument/2006/relationships/image" Target="../media/image50.png"/><Relationship Id="rId10" Type="http://schemas.openxmlformats.org/officeDocument/2006/relationships/image" Target="../media/image72.png"/><Relationship Id="rId4" Type="http://schemas.openxmlformats.org/officeDocument/2006/relationships/image" Target="../media/image51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1703.10593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660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11.06434v2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48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51.png"/><Relationship Id="rId9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48.png"/><Relationship Id="rId7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11" Type="http://schemas.openxmlformats.org/officeDocument/2006/relationships/hyperlink" Target="https://arxiv.org/abs/1411.1784" TargetMode="External"/><Relationship Id="rId5" Type="http://schemas.openxmlformats.org/officeDocument/2006/relationships/image" Target="../media/image102.png"/><Relationship Id="rId10" Type="http://schemas.openxmlformats.org/officeDocument/2006/relationships/image" Target="../media/image101.png"/><Relationship Id="rId4" Type="http://schemas.openxmlformats.org/officeDocument/2006/relationships/image" Target="../media/image51.png"/><Relationship Id="rId9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Lecture 29 : Introduction to Generative Adversarial Networks (GANS)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22F-CAC9-8845-832E-7EAA3EEA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Calibri"/>
                <a:cs typeface="Calibri"/>
                <a:sym typeface="Calibri"/>
              </a:rPr>
              <a:t>Why should we study it?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B9BD-6466-E347-9560-545AB6DD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10327008" cy="1250810"/>
          </a:xfrm>
        </p:spPr>
        <p:txBody>
          <a:bodyPr/>
          <a:lstStyle/>
          <a:p>
            <a:pPr marL="628650" lvl="0" indent="-51435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Realistic generation tasks </a:t>
            </a:r>
          </a:p>
          <a:p>
            <a:pPr marL="628650" indent="-514350">
              <a:spcBef>
                <a:spcPts val="0"/>
              </a:spcBef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Debiasing and data augmentation </a:t>
            </a:r>
          </a:p>
          <a:p>
            <a:pPr marL="628650" lvl="0" indent="-514350"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Missing data</a:t>
            </a:r>
          </a:p>
          <a:p>
            <a:pPr marL="628650" indent="-514350"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Simulation and planning (RL)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80DD-DC84-E24F-94D8-413FEE14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pic>
        <p:nvPicPr>
          <p:cNvPr id="13" name="Google Shape;133;p29">
            <a:extLst>
              <a:ext uri="{FF2B5EF4-FFF2-40B4-BE49-F238E27FC236}">
                <a16:creationId xmlns:a16="http://schemas.microsoft.com/office/drawing/2014/main" id="{05D99551-0CF7-C649-97B6-22E0721668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7633" y="3212602"/>
            <a:ext cx="4848367" cy="29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29">
            <a:extLst>
              <a:ext uri="{FF2B5EF4-FFF2-40B4-BE49-F238E27FC236}">
                <a16:creationId xmlns:a16="http://schemas.microsoft.com/office/drawing/2014/main" id="{8BD47618-2226-0440-9389-979F7A6DCE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99" y="3222614"/>
            <a:ext cx="4848367" cy="29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5;p29">
            <a:extLst>
              <a:ext uri="{FF2B5EF4-FFF2-40B4-BE49-F238E27FC236}">
                <a16:creationId xmlns:a16="http://schemas.microsoft.com/office/drawing/2014/main" id="{0AD0A450-DB75-AD4B-AB40-8386C97DE4E3}"/>
              </a:ext>
            </a:extLst>
          </p:cNvPr>
          <p:cNvSpPr txBox="1"/>
          <p:nvPr/>
        </p:nvSpPr>
        <p:spPr>
          <a:xfrm>
            <a:off x="1377573" y="6244669"/>
            <a:ext cx="5638400" cy="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[MIT 6.S191: Introduction to Deep Learning]</a:t>
            </a:r>
            <a:endParaRPr sz="1333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7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High Level Formalism </a:t>
            </a:r>
            <a:r>
              <a:rPr lang="en-US" dirty="0"/>
              <a:t>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8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pic>
        <p:nvPicPr>
          <p:cNvPr id="6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6960" y="3705533"/>
            <a:ext cx="1475581" cy="1475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10B1A-FBB6-4ABF-A056-72CEC129B741}"/>
              </a:ext>
            </a:extLst>
          </p:cNvPr>
          <p:cNvSpPr txBox="1"/>
          <p:nvPr/>
        </p:nvSpPr>
        <p:spPr>
          <a:xfrm>
            <a:off x="2450482" y="3235728"/>
            <a:ext cx="139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Mary</a:t>
            </a:r>
          </a:p>
          <a:p>
            <a:pPr algn="ctr"/>
            <a:r>
              <a:rPr lang="en-US" dirty="0">
                <a:latin typeface="Karla"/>
              </a:rPr>
              <a:t>Marketer</a:t>
            </a:r>
          </a:p>
        </p:txBody>
      </p:sp>
      <p:pic>
        <p:nvPicPr>
          <p:cNvPr id="9" name="Content Placeholder 5" descr="User">
            <a:extLst>
              <a:ext uri="{FF2B5EF4-FFF2-40B4-BE49-F238E27FC236}">
                <a16:creationId xmlns:a16="http://schemas.microsoft.com/office/drawing/2014/main" id="{38A96457-42AF-4E47-A263-47E1F052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0860" y="3705533"/>
            <a:ext cx="1475581" cy="1475581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6199216" y="3208449"/>
            <a:ext cx="194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Filip</a:t>
            </a:r>
          </a:p>
          <a:p>
            <a:pPr algn="ctr"/>
            <a:r>
              <a:rPr lang="en-US" dirty="0">
                <a:latin typeface="Karla"/>
              </a:rPr>
              <a:t>Spam Filterer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B49363-7CD1-47E1-8325-1D1B21DD179A}"/>
              </a:ext>
            </a:extLst>
          </p:cNvPr>
          <p:cNvSpPr/>
          <p:nvPr/>
        </p:nvSpPr>
        <p:spPr>
          <a:xfrm rot="2700000">
            <a:off x="6107634" y="2746433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602835-F540-46F8-BD6D-C2FD58C6CA77}"/>
              </a:ext>
            </a:extLst>
          </p:cNvPr>
          <p:cNvSpPr/>
          <p:nvPr/>
        </p:nvSpPr>
        <p:spPr>
          <a:xfrm rot="19355573">
            <a:off x="8172496" y="4109620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4E33C0A-1C21-4302-B6D2-F6686701E87A}"/>
              </a:ext>
            </a:extLst>
          </p:cNvPr>
          <p:cNvSpPr/>
          <p:nvPr/>
        </p:nvSpPr>
        <p:spPr>
          <a:xfrm rot="1574264">
            <a:off x="8249310" y="5012201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1D2ED-5A1F-46DA-BA5B-7E6D6EDE393A}"/>
              </a:ext>
            </a:extLst>
          </p:cNvPr>
          <p:cNvSpPr txBox="1"/>
          <p:nvPr/>
        </p:nvSpPr>
        <p:spPr>
          <a:xfrm>
            <a:off x="9103360" y="3763665"/>
            <a:ext cx="14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it is spam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9121897" y="5175965"/>
            <a:ext cx="18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No, it is not spam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EBEE953-26D6-49D9-86D2-AB3437D2252C}"/>
              </a:ext>
            </a:extLst>
          </p:cNvPr>
          <p:cNvSpPr/>
          <p:nvPr/>
        </p:nvSpPr>
        <p:spPr>
          <a:xfrm>
            <a:off x="3870801" y="4566819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DEFF20C-7E06-4B7F-88FA-7E3BDB128020}"/>
              </a:ext>
            </a:extLst>
          </p:cNvPr>
          <p:cNvSpPr/>
          <p:nvPr/>
        </p:nvSpPr>
        <p:spPr>
          <a:xfrm>
            <a:off x="6056508" y="4556822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Envelope">
            <a:extLst>
              <a:ext uri="{FF2B5EF4-FFF2-40B4-BE49-F238E27FC236}">
                <a16:creationId xmlns:a16="http://schemas.microsoft.com/office/drawing/2014/main" id="{DF4F8075-E976-4BEE-996E-70D668C35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0581" y="2356321"/>
            <a:ext cx="914400" cy="914400"/>
          </a:xfrm>
          <a:prstGeom prst="rect">
            <a:avLst/>
          </a:prstGeom>
        </p:spPr>
      </p:pic>
      <p:pic>
        <p:nvPicPr>
          <p:cNvPr id="37" name="Graphic 36" descr="Envelope">
            <a:extLst>
              <a:ext uri="{FF2B5EF4-FFF2-40B4-BE49-F238E27FC236}">
                <a16:creationId xmlns:a16="http://schemas.microsoft.com/office/drawing/2014/main" id="{5A1F0F4B-04D0-4510-9B5E-CA2212FD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8365" y="1226645"/>
            <a:ext cx="914400" cy="914400"/>
          </a:xfrm>
          <a:prstGeom prst="rect">
            <a:avLst/>
          </a:prstGeom>
        </p:spPr>
      </p:pic>
      <p:pic>
        <p:nvPicPr>
          <p:cNvPr id="38" name="Graphic 37" descr="Envelope">
            <a:extLst>
              <a:ext uri="{FF2B5EF4-FFF2-40B4-BE49-F238E27FC236}">
                <a16:creationId xmlns:a16="http://schemas.microsoft.com/office/drawing/2014/main" id="{B322B58B-76DE-4C8A-A9F1-5D25E1E22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4816" y="1800511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5BFBEFC-61FC-4E30-ABE2-D12D730D2EDF}"/>
              </a:ext>
            </a:extLst>
          </p:cNvPr>
          <p:cNvGrpSpPr/>
          <p:nvPr/>
        </p:nvGrpSpPr>
        <p:grpSpPr>
          <a:xfrm>
            <a:off x="4660198" y="4186035"/>
            <a:ext cx="1225906" cy="1045184"/>
            <a:chOff x="1470837" y="1717795"/>
            <a:chExt cx="914400" cy="914400"/>
          </a:xfrm>
        </p:grpSpPr>
        <p:pic>
          <p:nvPicPr>
            <p:cNvPr id="34" name="Graphic 33" descr="Open envelope">
              <a:extLst>
                <a:ext uri="{FF2B5EF4-FFF2-40B4-BE49-F238E27FC236}">
                  <a16:creationId xmlns:a16="http://schemas.microsoft.com/office/drawing/2014/main" id="{06DC95F8-853A-43D0-8648-458C1B55D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70837" y="1717795"/>
              <a:ext cx="914400" cy="9144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3FA8F38-DD1B-43AD-91A5-B2A053659A24}"/>
                </a:ext>
              </a:extLst>
            </p:cNvPr>
            <p:cNvSpPr/>
            <p:nvPr/>
          </p:nvSpPr>
          <p:spPr>
            <a:xfrm>
              <a:off x="1765005" y="1945758"/>
              <a:ext cx="308344" cy="276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Karla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0DA6616-B2F7-49D8-B759-639B22693504}"/>
              </a:ext>
            </a:extLst>
          </p:cNvPr>
          <p:cNvSpPr txBox="1"/>
          <p:nvPr/>
        </p:nvSpPr>
        <p:spPr>
          <a:xfrm>
            <a:off x="4475161" y="4456025"/>
            <a:ext cx="159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arla"/>
              </a:rPr>
              <a:t>Spam</a:t>
            </a:r>
          </a:p>
        </p:txBody>
      </p:sp>
    </p:spTree>
    <p:extLst>
      <p:ext uri="{BB962C8B-B14F-4D97-AF65-F5344CB8AC3E}">
        <p14:creationId xmlns:p14="http://schemas.microsoft.com/office/powerpoint/2010/main" val="213201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1D2ED-5A1F-46DA-BA5B-7E6D6EDE393A}"/>
              </a:ext>
            </a:extLst>
          </p:cNvPr>
          <p:cNvSpPr txBox="1"/>
          <p:nvPr/>
        </p:nvSpPr>
        <p:spPr>
          <a:xfrm>
            <a:off x="3621793" y="3200989"/>
            <a:ext cx="173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Yes, it is spam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3521785" y="4667004"/>
            <a:ext cx="18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No, it is not spam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DFDDAB-7031-4234-98DF-E3307F8B74D2}"/>
              </a:ext>
            </a:extLst>
          </p:cNvPr>
          <p:cNvCxnSpPr>
            <a:cxnSpLocks/>
          </p:cNvCxnSpPr>
          <p:nvPr/>
        </p:nvCxnSpPr>
        <p:spPr>
          <a:xfrm>
            <a:off x="3792710" y="4094251"/>
            <a:ext cx="6605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39C323-2FB6-4761-8723-15A1E985650E}"/>
              </a:ext>
            </a:extLst>
          </p:cNvPr>
          <p:cNvCxnSpPr>
            <a:cxnSpLocks/>
          </p:cNvCxnSpPr>
          <p:nvPr/>
        </p:nvCxnSpPr>
        <p:spPr>
          <a:xfrm>
            <a:off x="5317697" y="2560091"/>
            <a:ext cx="0" cy="28549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Envelope">
            <a:extLst>
              <a:ext uri="{FF2B5EF4-FFF2-40B4-BE49-F238E27FC236}">
                <a16:creationId xmlns:a16="http://schemas.microsoft.com/office/drawing/2014/main" id="{0263AE85-B20E-4F79-B387-C258E05E3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0121" y="4381025"/>
            <a:ext cx="945859" cy="94585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3A9D365-81A9-484A-A0C4-1DA20300301A}"/>
              </a:ext>
            </a:extLst>
          </p:cNvPr>
          <p:cNvGrpSpPr/>
          <p:nvPr/>
        </p:nvGrpSpPr>
        <p:grpSpPr>
          <a:xfrm>
            <a:off x="7000850" y="4231123"/>
            <a:ext cx="1420572" cy="930312"/>
            <a:chOff x="6324170" y="2921340"/>
            <a:chExt cx="1595980" cy="104518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67E83E-E0D1-4BEC-BA41-FCAC893AFE94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51" name="Graphic 50" descr="Open envelope">
                <a:extLst>
                  <a:ext uri="{FF2B5EF4-FFF2-40B4-BE49-F238E27FC236}">
                    <a16:creationId xmlns:a16="http://schemas.microsoft.com/office/drawing/2014/main" id="{6FC8F9B6-FF3E-41FD-9B8C-3A2B5DC58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B192E04-046B-4614-98AB-556EE14E95CA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8BB313-511A-4D75-9644-DF267A73B96A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pic>
        <p:nvPicPr>
          <p:cNvPr id="56" name="Graphic 55" descr="Envelope">
            <a:extLst>
              <a:ext uri="{FF2B5EF4-FFF2-40B4-BE49-F238E27FC236}">
                <a16:creationId xmlns:a16="http://schemas.microsoft.com/office/drawing/2014/main" id="{6C944814-85A4-44DC-BF39-B701A5D46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3318" y="4391153"/>
            <a:ext cx="945859" cy="945859"/>
          </a:xfrm>
          <a:prstGeom prst="rect">
            <a:avLst/>
          </a:prstGeom>
        </p:spPr>
      </p:pic>
      <p:pic>
        <p:nvPicPr>
          <p:cNvPr id="57" name="Graphic 56" descr="Envelope">
            <a:extLst>
              <a:ext uri="{FF2B5EF4-FFF2-40B4-BE49-F238E27FC236}">
                <a16:creationId xmlns:a16="http://schemas.microsoft.com/office/drawing/2014/main" id="{7F545886-C2FD-4CC2-B42F-03AE3457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034" y="4381025"/>
            <a:ext cx="945859" cy="94585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BC720BB8-22F7-4C7C-9D00-F1502D75F0CA}"/>
              </a:ext>
            </a:extLst>
          </p:cNvPr>
          <p:cNvGrpSpPr/>
          <p:nvPr/>
        </p:nvGrpSpPr>
        <p:grpSpPr>
          <a:xfrm>
            <a:off x="7980408" y="4234062"/>
            <a:ext cx="1420572" cy="930312"/>
            <a:chOff x="6324170" y="2921340"/>
            <a:chExt cx="1595980" cy="104518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535D87-6D27-4407-ADEB-08E835063CD7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62" name="Graphic 61" descr="Open envelope">
                <a:extLst>
                  <a:ext uri="{FF2B5EF4-FFF2-40B4-BE49-F238E27FC236}">
                    <a16:creationId xmlns:a16="http://schemas.microsoft.com/office/drawing/2014/main" id="{B96E95D7-9FF9-4137-8A3F-C4530B025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64E5D64-5D77-4C3E-B265-B2231E36EF01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C81F67-B07C-44AD-827B-272C6D3E06E6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29E7F1-BC15-455D-860C-23F85B1D0279}"/>
              </a:ext>
            </a:extLst>
          </p:cNvPr>
          <p:cNvGrpSpPr/>
          <p:nvPr/>
        </p:nvGrpSpPr>
        <p:grpSpPr>
          <a:xfrm>
            <a:off x="6931437" y="2875628"/>
            <a:ext cx="1346054" cy="881511"/>
            <a:chOff x="6324170" y="2921340"/>
            <a:chExt cx="1595980" cy="10451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975FEA4-8128-4FFA-8B26-CBDA7D6CD5FA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67" name="Graphic 66" descr="Open envelope">
                <a:extLst>
                  <a:ext uri="{FF2B5EF4-FFF2-40B4-BE49-F238E27FC236}">
                    <a16:creationId xmlns:a16="http://schemas.microsoft.com/office/drawing/2014/main" id="{9C9A96AC-2E1B-4322-93E0-82998D2BA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E705849-5992-4DC1-A668-EB2731F37E61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802E4A-F9B8-4F6A-A9C1-F47A467F8DD4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69420ED-C3EC-480B-AF28-00A8B44F90BA}"/>
              </a:ext>
            </a:extLst>
          </p:cNvPr>
          <p:cNvGrpSpPr/>
          <p:nvPr/>
        </p:nvGrpSpPr>
        <p:grpSpPr>
          <a:xfrm>
            <a:off x="7917746" y="2876770"/>
            <a:ext cx="1346054" cy="881511"/>
            <a:chOff x="6324170" y="2921340"/>
            <a:chExt cx="1595980" cy="104518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F43AE83-FCB9-4D83-8032-18F67049096C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72" name="Graphic 71" descr="Open envelope">
                <a:extLst>
                  <a:ext uri="{FF2B5EF4-FFF2-40B4-BE49-F238E27FC236}">
                    <a16:creationId xmlns:a16="http://schemas.microsoft.com/office/drawing/2014/main" id="{9BB09C7D-8560-4CCD-B859-F91A6F75A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74F5BEB-EEA6-4033-B99C-8BC0B32467DD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11C42D0-B9D4-4672-B7A0-29015868A748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7887E0-ED38-4081-B7A1-DCD1143FDE0F}"/>
              </a:ext>
            </a:extLst>
          </p:cNvPr>
          <p:cNvGrpSpPr/>
          <p:nvPr/>
        </p:nvGrpSpPr>
        <p:grpSpPr>
          <a:xfrm>
            <a:off x="8893100" y="2880659"/>
            <a:ext cx="1346054" cy="881511"/>
            <a:chOff x="6324170" y="2921340"/>
            <a:chExt cx="1595980" cy="104518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6BE807-9CDC-4104-9AE6-01CE7E106A93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77" name="Graphic 76" descr="Open envelope">
                <a:extLst>
                  <a:ext uri="{FF2B5EF4-FFF2-40B4-BE49-F238E27FC236}">
                    <a16:creationId xmlns:a16="http://schemas.microsoft.com/office/drawing/2014/main" id="{A01CA6B1-D860-406D-BC37-25A60A971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D9F023-C7A9-45E2-8904-D36E05BB82A6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214EFD-62FE-4992-9E21-9EA40722ED03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pic>
        <p:nvPicPr>
          <p:cNvPr id="79" name="Graphic 78" descr="Envelope">
            <a:extLst>
              <a:ext uri="{FF2B5EF4-FFF2-40B4-BE49-F238E27FC236}">
                <a16:creationId xmlns:a16="http://schemas.microsoft.com/office/drawing/2014/main" id="{52C7BD7F-69FF-4BF9-B5E1-DE1452703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7375" y="3029453"/>
            <a:ext cx="896242" cy="896242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8BFE47A-C7A0-421F-9BBE-ABEF54F5B9C4}"/>
              </a:ext>
            </a:extLst>
          </p:cNvPr>
          <p:cNvGrpSpPr/>
          <p:nvPr/>
        </p:nvGrpSpPr>
        <p:grpSpPr>
          <a:xfrm>
            <a:off x="5154532" y="2895507"/>
            <a:ext cx="1346054" cy="881511"/>
            <a:chOff x="6324170" y="2921340"/>
            <a:chExt cx="1595980" cy="104518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E0E73EA-A90B-4C3C-87D0-6BF2CE4A3BA7}"/>
                </a:ext>
              </a:extLst>
            </p:cNvPr>
            <p:cNvGrpSpPr/>
            <p:nvPr/>
          </p:nvGrpSpPr>
          <p:grpSpPr>
            <a:xfrm>
              <a:off x="6501483" y="2921340"/>
              <a:ext cx="1225906" cy="1045184"/>
              <a:chOff x="1470837" y="1717795"/>
              <a:chExt cx="914400" cy="914400"/>
            </a:xfrm>
            <a:solidFill>
              <a:schemeClr val="bg1">
                <a:lumMod val="50000"/>
              </a:schemeClr>
            </a:solidFill>
          </p:grpSpPr>
          <p:pic>
            <p:nvPicPr>
              <p:cNvPr id="83" name="Graphic 82" descr="Open envelope">
                <a:extLst>
                  <a:ext uri="{FF2B5EF4-FFF2-40B4-BE49-F238E27FC236}">
                    <a16:creationId xmlns:a16="http://schemas.microsoft.com/office/drawing/2014/main" id="{086DB584-50EB-49EE-B0A2-2E2BE5B2E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70837" y="171779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D99A802-BB26-4ADF-9872-25C927E3BD21}"/>
                  </a:ext>
                </a:extLst>
              </p:cNvPr>
              <p:cNvSpPr/>
              <p:nvPr/>
            </p:nvSpPr>
            <p:spPr>
              <a:xfrm>
                <a:off x="1765005" y="1945758"/>
                <a:ext cx="308344" cy="2764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Karla"/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E37513-C022-4C57-ACCD-B8ADD577127D}"/>
                </a:ext>
              </a:extLst>
            </p:cNvPr>
            <p:cNvSpPr txBox="1"/>
            <p:nvPr/>
          </p:nvSpPr>
          <p:spPr>
            <a:xfrm>
              <a:off x="6324170" y="3186012"/>
              <a:ext cx="1595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Spam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59CC885-5065-4674-9840-A3D89645CCDC}"/>
              </a:ext>
            </a:extLst>
          </p:cNvPr>
          <p:cNvCxnSpPr/>
          <p:nvPr/>
        </p:nvCxnSpPr>
        <p:spPr>
          <a:xfrm>
            <a:off x="6728755" y="2151894"/>
            <a:ext cx="0" cy="8775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8B5BD74-8367-42CF-845C-1CE4B7840631}"/>
              </a:ext>
            </a:extLst>
          </p:cNvPr>
          <p:cNvCxnSpPr>
            <a:cxnSpLocks/>
          </p:cNvCxnSpPr>
          <p:nvPr/>
        </p:nvCxnSpPr>
        <p:spPr>
          <a:xfrm flipV="1">
            <a:off x="8145477" y="5337012"/>
            <a:ext cx="0" cy="8347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91028B12-A8D5-49AE-AACF-52A18435A160}"/>
              </a:ext>
            </a:extLst>
          </p:cNvPr>
          <p:cNvSpPr/>
          <p:nvPr/>
        </p:nvSpPr>
        <p:spPr>
          <a:xfrm>
            <a:off x="6639087" y="1707797"/>
            <a:ext cx="301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Discards a valid email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7F8E3A3-2BE2-4939-8215-CAB5B084C1E2}"/>
              </a:ext>
            </a:extLst>
          </p:cNvPr>
          <p:cNvSpPr/>
          <p:nvPr/>
        </p:nvSpPr>
        <p:spPr>
          <a:xfrm>
            <a:off x="7240121" y="6165607"/>
            <a:ext cx="301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Allowed some spams</a:t>
            </a:r>
            <a:endParaRPr lang="en-US" dirty="0"/>
          </a:p>
        </p:txBody>
      </p:sp>
      <p:pic>
        <p:nvPicPr>
          <p:cNvPr id="48" name="Content Placeholder 5" descr="User">
            <a:extLst>
              <a:ext uri="{FF2B5EF4-FFF2-40B4-BE49-F238E27FC236}">
                <a16:creationId xmlns:a16="http://schemas.microsoft.com/office/drawing/2014/main" id="{FC8EA869-9CB7-C94A-8402-E777F5618B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1121" y="3472367"/>
            <a:ext cx="1475581" cy="1475581"/>
          </a:xfrm>
          <a:prstGeom prst="rect">
            <a:avLst/>
          </a:prstGeom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6D9E5E-DBA8-4741-BD74-85C1EE325FA6}"/>
              </a:ext>
            </a:extLst>
          </p:cNvPr>
          <p:cNvSpPr txBox="1"/>
          <p:nvPr/>
        </p:nvSpPr>
        <p:spPr>
          <a:xfrm>
            <a:off x="1127297" y="2975283"/>
            <a:ext cx="194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Filip</a:t>
            </a:r>
          </a:p>
        </p:txBody>
      </p:sp>
    </p:spTree>
    <p:extLst>
      <p:ext uri="{BB962C8B-B14F-4D97-AF65-F5344CB8AC3E}">
        <p14:creationId xmlns:p14="http://schemas.microsoft.com/office/powerpoint/2010/main" val="56953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pic>
        <p:nvPicPr>
          <p:cNvPr id="83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204" y="3098958"/>
            <a:ext cx="1475581" cy="1475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1421564" y="857381"/>
            <a:ext cx="224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Mary and Filip</a:t>
            </a:r>
          </a:p>
          <a:p>
            <a:pPr algn="ctr"/>
            <a:r>
              <a:rPr lang="en-US" b="1" i="1" dirty="0">
                <a:latin typeface="Karla"/>
              </a:rPr>
              <a:t>learned from what went wrong from their perspective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3440963" y="4567991"/>
            <a:ext cx="216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Filip: it is not spam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911AC-8AD5-B649-B32A-3341241FB7B6}"/>
              </a:ext>
            </a:extLst>
          </p:cNvPr>
          <p:cNvSpPr/>
          <p:nvPr/>
        </p:nvSpPr>
        <p:spPr>
          <a:xfrm>
            <a:off x="5421047" y="2612207"/>
            <a:ext cx="2314062" cy="14798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92710" y="2162690"/>
            <a:ext cx="6016063" cy="3388028"/>
            <a:chOff x="3792710" y="2162690"/>
            <a:chExt cx="6016063" cy="3388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91D2ED-5A1F-46DA-BA5B-7E6D6EDE393A}"/>
                </a:ext>
              </a:extLst>
            </p:cNvPr>
            <p:cNvSpPr txBox="1"/>
            <p:nvPr/>
          </p:nvSpPr>
          <p:spPr>
            <a:xfrm>
              <a:off x="3792710" y="3209916"/>
              <a:ext cx="1680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Filip: it is spam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DFDDAB-7031-4234-98DF-E3307F8B74D2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094251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39C323-2FB6-4761-8723-15A1E985650E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25656F-73EC-4FA3-8DBA-B3C3761CB592}"/>
                </a:ext>
              </a:extLst>
            </p:cNvPr>
            <p:cNvSpPr/>
            <p:nvPr/>
          </p:nvSpPr>
          <p:spPr>
            <a:xfrm>
              <a:off x="5421047" y="2162690"/>
              <a:ext cx="23140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It was spam, for real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8E345-5A1C-4DFF-BD62-00A49BD9AC02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6FF6D1-EACA-4A08-BFB7-660157D17CAD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83D712B-1F2F-43FF-A8DE-89499E6E27C4}"/>
                </a:ext>
              </a:extLst>
            </p:cNvPr>
            <p:cNvSpPr/>
            <p:nvPr/>
          </p:nvSpPr>
          <p:spPr>
            <a:xfrm>
              <a:off x="7735110" y="2173959"/>
              <a:ext cx="2073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It was not spam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13AA82C-B6CE-43F8-8DE7-0CB8A2370F9D}"/>
                </a:ext>
              </a:extLst>
            </p:cNvPr>
            <p:cNvGrpSpPr/>
            <p:nvPr/>
          </p:nvGrpSpPr>
          <p:grpSpPr>
            <a:xfrm>
              <a:off x="6419523" y="2612206"/>
              <a:ext cx="1205126" cy="789219"/>
              <a:chOff x="6324170" y="2921340"/>
              <a:chExt cx="1595980" cy="104518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44386C5-C977-433C-8208-95C2AB3A06FF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51" name="Graphic 50" descr="Open envelope">
                  <a:extLst>
                    <a:ext uri="{FF2B5EF4-FFF2-40B4-BE49-F238E27FC236}">
                      <a16:creationId xmlns:a16="http://schemas.microsoft.com/office/drawing/2014/main" id="{4BCB06EB-D7CE-4301-9C7B-C9F2E3E35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02AF722-AF3E-4D3A-B2A3-C5FEE6009350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76D766-EA13-4096-946E-FE028998DC56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4779AFE-117F-4452-A171-6631103E3038}"/>
                </a:ext>
              </a:extLst>
            </p:cNvPr>
            <p:cNvGrpSpPr/>
            <p:nvPr/>
          </p:nvGrpSpPr>
          <p:grpSpPr>
            <a:xfrm>
              <a:off x="5488608" y="3287650"/>
              <a:ext cx="1205126" cy="789219"/>
              <a:chOff x="6324169" y="2921340"/>
              <a:chExt cx="1595980" cy="1045184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DB3CBF3-9E47-46EC-AD62-074514945B48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56" name="Graphic 55" descr="Open envelope">
                  <a:extLst>
                    <a:ext uri="{FF2B5EF4-FFF2-40B4-BE49-F238E27FC236}">
                      <a16:creationId xmlns:a16="http://schemas.microsoft.com/office/drawing/2014/main" id="{DDC9F033-3D2B-4DD1-B28B-57B9DCD0A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2C689E5-1758-4783-BDA2-59D92B37EAD7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7B238E-4346-45DB-A847-BD3C93523E28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0167294-A57D-4C56-A696-9B4A031CF51C}"/>
                </a:ext>
              </a:extLst>
            </p:cNvPr>
            <p:cNvGrpSpPr/>
            <p:nvPr/>
          </p:nvGrpSpPr>
          <p:grpSpPr>
            <a:xfrm>
              <a:off x="6429919" y="3302869"/>
              <a:ext cx="1205126" cy="789219"/>
              <a:chOff x="6324170" y="2921340"/>
              <a:chExt cx="1595980" cy="104518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74C422-CD4E-4B84-B7B8-FED7845B9904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61" name="Graphic 60" descr="Open envelope">
                  <a:extLst>
                    <a:ext uri="{FF2B5EF4-FFF2-40B4-BE49-F238E27FC236}">
                      <a16:creationId xmlns:a16="http://schemas.microsoft.com/office/drawing/2014/main" id="{0DA31B4E-B018-47C4-AC05-E93F2089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FB19403-2E83-4E8A-B380-37FCC55EE664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04BF7B-32F2-4523-99A5-A9C7C2F54CCA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EEF7B58-E6BF-46BB-9FEE-C21CC3178E20}"/>
                </a:ext>
              </a:extLst>
            </p:cNvPr>
            <p:cNvGrpSpPr/>
            <p:nvPr/>
          </p:nvGrpSpPr>
          <p:grpSpPr>
            <a:xfrm>
              <a:off x="5490022" y="2593814"/>
              <a:ext cx="1205126" cy="789219"/>
              <a:chOff x="6324170" y="2921340"/>
              <a:chExt cx="1595980" cy="104518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57BCFE0-F33D-42BC-A02D-935014979D05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66" name="Graphic 65" descr="Open envelope">
                  <a:extLst>
                    <a:ext uri="{FF2B5EF4-FFF2-40B4-BE49-F238E27FC236}">
                      <a16:creationId xmlns:a16="http://schemas.microsoft.com/office/drawing/2014/main" id="{6AA55477-828E-408D-851A-E8B184376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E782F01-20A5-4B39-807A-46679AF479CA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0573CF1-F3F2-484C-9585-C6925D23133A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  <a:endParaRPr lang="en-US" sz="1400" dirty="0">
                  <a:latin typeface="Karla"/>
                </a:endParaRPr>
              </a:p>
            </p:txBody>
          </p:sp>
        </p:grpSp>
        <p:pic>
          <p:nvPicPr>
            <p:cNvPr id="68" name="Graphic 67" descr="Envelope">
              <a:extLst>
                <a:ext uri="{FF2B5EF4-FFF2-40B4-BE49-F238E27FC236}">
                  <a16:creationId xmlns:a16="http://schemas.microsoft.com/office/drawing/2014/main" id="{6D557025-40E6-4F21-8C13-D18993B7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69" name="Graphic 68" descr="Envelope">
              <a:extLst>
                <a:ext uri="{FF2B5EF4-FFF2-40B4-BE49-F238E27FC236}">
                  <a16:creationId xmlns:a16="http://schemas.microsoft.com/office/drawing/2014/main" id="{5E8C1245-0F04-4043-B0D7-56B06609B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70" name="Graphic 69" descr="Envelope">
              <a:extLst>
                <a:ext uri="{FF2B5EF4-FFF2-40B4-BE49-F238E27FC236}">
                  <a16:creationId xmlns:a16="http://schemas.microsoft.com/office/drawing/2014/main" id="{2A14EB7D-8C8B-4A9F-BDA3-DB84F666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E64566C-6A84-46BB-A857-2D97B18809A0}"/>
                </a:ext>
              </a:extLst>
            </p:cNvPr>
            <p:cNvGrpSpPr/>
            <p:nvPr/>
          </p:nvGrpSpPr>
          <p:grpSpPr>
            <a:xfrm>
              <a:off x="5470133" y="4321900"/>
              <a:ext cx="1205126" cy="789219"/>
              <a:chOff x="6324170" y="2921340"/>
              <a:chExt cx="1595980" cy="104518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390CF84-110C-499E-A3AE-4657D85C7F50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74" name="Graphic 73" descr="Open envelope">
                  <a:extLst>
                    <a:ext uri="{FF2B5EF4-FFF2-40B4-BE49-F238E27FC236}">
                      <a16:creationId xmlns:a16="http://schemas.microsoft.com/office/drawing/2014/main" id="{A64B2185-F728-4FC7-97AE-30E234C0F4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5AB2945-8D00-4B7D-92DB-957491F7BAD2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AB4FD47-2270-4DFD-ABB7-D7DAEC2E36AE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9500AD5-C5B5-40F3-93F4-0F66F6BE1D26}"/>
                </a:ext>
              </a:extLst>
            </p:cNvPr>
            <p:cNvGrpSpPr/>
            <p:nvPr/>
          </p:nvGrpSpPr>
          <p:grpSpPr>
            <a:xfrm>
              <a:off x="6411443" y="4337119"/>
              <a:ext cx="1205126" cy="789219"/>
              <a:chOff x="6324170" y="2921340"/>
              <a:chExt cx="1595980" cy="104518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F5E78A8-98B0-486C-8CD7-428B0FF93FDD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79" name="Graphic 78" descr="Open envelope">
                  <a:extLst>
                    <a:ext uri="{FF2B5EF4-FFF2-40B4-BE49-F238E27FC236}">
                      <a16:creationId xmlns:a16="http://schemas.microsoft.com/office/drawing/2014/main" id="{DFC52277-4DFF-430A-AC99-B781EB8B4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4FAAD28-50ED-4494-BE19-4B289E86A5D5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B87E1-BA63-4A6E-82E0-785AF1BAB31C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pic>
          <p:nvPicPr>
            <p:cNvPr id="81" name="Graphic 80" descr="Envelope">
              <a:extLst>
                <a:ext uri="{FF2B5EF4-FFF2-40B4-BE49-F238E27FC236}">
                  <a16:creationId xmlns:a16="http://schemas.microsoft.com/office/drawing/2014/main" id="{88A457C3-C9A8-4A71-928A-9F6C774E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</p:grpSp>
      <p:pic>
        <p:nvPicPr>
          <p:cNvPr id="82" name="Content Placeholder 5" descr="User">
            <a:extLst>
              <a:ext uri="{FF2B5EF4-FFF2-40B4-BE49-F238E27FC236}">
                <a16:creationId xmlns:a16="http://schemas.microsoft.com/office/drawing/2014/main" id="{F43A95FB-5E19-468E-8468-130CDE2EE8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7541" y="672130"/>
            <a:ext cx="1475581" cy="14755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4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pic>
        <p:nvPicPr>
          <p:cNvPr id="83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2204" y="3098958"/>
            <a:ext cx="1475581" cy="1475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1421564" y="857381"/>
            <a:ext cx="224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Mary and Filip</a:t>
            </a:r>
          </a:p>
          <a:p>
            <a:pPr algn="ctr"/>
            <a:r>
              <a:rPr lang="en-US" b="1" i="1" dirty="0">
                <a:latin typeface="Karla"/>
              </a:rPr>
              <a:t>learned from what went wrong from their perspective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3440963" y="4567991"/>
            <a:ext cx="216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Filip: it is not spam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E3F9E2-1448-814A-8951-351428CA129F}"/>
              </a:ext>
            </a:extLst>
          </p:cNvPr>
          <p:cNvSpPr/>
          <p:nvPr/>
        </p:nvSpPr>
        <p:spPr>
          <a:xfrm>
            <a:off x="7757480" y="2636362"/>
            <a:ext cx="1746026" cy="14233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911AC-8AD5-B649-B32A-3341241FB7B6}"/>
              </a:ext>
            </a:extLst>
          </p:cNvPr>
          <p:cNvSpPr/>
          <p:nvPr/>
        </p:nvSpPr>
        <p:spPr>
          <a:xfrm>
            <a:off x="5421047" y="4109470"/>
            <a:ext cx="2311366" cy="13055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92710" y="2162690"/>
            <a:ext cx="6016063" cy="3388028"/>
            <a:chOff x="3792710" y="2162690"/>
            <a:chExt cx="6016063" cy="3388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91D2ED-5A1F-46DA-BA5B-7E6D6EDE393A}"/>
                </a:ext>
              </a:extLst>
            </p:cNvPr>
            <p:cNvSpPr txBox="1"/>
            <p:nvPr/>
          </p:nvSpPr>
          <p:spPr>
            <a:xfrm>
              <a:off x="3792710" y="3209916"/>
              <a:ext cx="1680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Filip: it is spam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DFDDAB-7031-4234-98DF-E3307F8B74D2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094251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39C323-2FB6-4761-8723-15A1E985650E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25656F-73EC-4FA3-8DBA-B3C3761CB592}"/>
                </a:ext>
              </a:extLst>
            </p:cNvPr>
            <p:cNvSpPr/>
            <p:nvPr/>
          </p:nvSpPr>
          <p:spPr>
            <a:xfrm>
              <a:off x="5421047" y="2162690"/>
              <a:ext cx="23140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It was spam, for real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28E345-5A1C-4DFF-BD62-00A49BD9AC02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6FF6D1-EACA-4A08-BFB7-660157D17CAD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83D712B-1F2F-43FF-A8DE-89499E6E27C4}"/>
                </a:ext>
              </a:extLst>
            </p:cNvPr>
            <p:cNvSpPr/>
            <p:nvPr/>
          </p:nvSpPr>
          <p:spPr>
            <a:xfrm>
              <a:off x="7735110" y="2173959"/>
              <a:ext cx="2073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Karla" pitchFamily="2" charset="0"/>
                </a:rPr>
                <a:t>It was not spam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13AA82C-B6CE-43F8-8DE7-0CB8A2370F9D}"/>
                </a:ext>
              </a:extLst>
            </p:cNvPr>
            <p:cNvGrpSpPr/>
            <p:nvPr/>
          </p:nvGrpSpPr>
          <p:grpSpPr>
            <a:xfrm>
              <a:off x="6419523" y="2612206"/>
              <a:ext cx="1205126" cy="789219"/>
              <a:chOff x="6324170" y="2921340"/>
              <a:chExt cx="1595980" cy="104518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44386C5-C977-433C-8208-95C2AB3A06FF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51" name="Graphic 50" descr="Open envelope">
                  <a:extLst>
                    <a:ext uri="{FF2B5EF4-FFF2-40B4-BE49-F238E27FC236}">
                      <a16:creationId xmlns:a16="http://schemas.microsoft.com/office/drawing/2014/main" id="{4BCB06EB-D7CE-4301-9C7B-C9F2E3E35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02AF722-AF3E-4D3A-B2A3-C5FEE6009350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76D766-EA13-4096-946E-FE028998DC56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4779AFE-117F-4452-A171-6631103E3038}"/>
                </a:ext>
              </a:extLst>
            </p:cNvPr>
            <p:cNvGrpSpPr/>
            <p:nvPr/>
          </p:nvGrpSpPr>
          <p:grpSpPr>
            <a:xfrm>
              <a:off x="5488608" y="3287650"/>
              <a:ext cx="1205126" cy="789219"/>
              <a:chOff x="6324169" y="2921340"/>
              <a:chExt cx="1595980" cy="1045184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DB3CBF3-9E47-46EC-AD62-074514945B48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56" name="Graphic 55" descr="Open envelope">
                  <a:extLst>
                    <a:ext uri="{FF2B5EF4-FFF2-40B4-BE49-F238E27FC236}">
                      <a16:creationId xmlns:a16="http://schemas.microsoft.com/office/drawing/2014/main" id="{DDC9F033-3D2B-4DD1-B28B-57B9DCD0A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22C689E5-1758-4783-BDA2-59D92B37EAD7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7B238E-4346-45DB-A847-BD3C93523E28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0167294-A57D-4C56-A696-9B4A031CF51C}"/>
                </a:ext>
              </a:extLst>
            </p:cNvPr>
            <p:cNvGrpSpPr/>
            <p:nvPr/>
          </p:nvGrpSpPr>
          <p:grpSpPr>
            <a:xfrm>
              <a:off x="6429919" y="3302869"/>
              <a:ext cx="1205126" cy="789219"/>
              <a:chOff x="6324170" y="2921340"/>
              <a:chExt cx="1595980" cy="104518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D74C422-CD4E-4B84-B7B8-FED7845B9904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61" name="Graphic 60" descr="Open envelope">
                  <a:extLst>
                    <a:ext uri="{FF2B5EF4-FFF2-40B4-BE49-F238E27FC236}">
                      <a16:creationId xmlns:a16="http://schemas.microsoft.com/office/drawing/2014/main" id="{0DA31B4E-B018-47C4-AC05-E93F2089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FB19403-2E83-4E8A-B380-37FCC55EE664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04BF7B-32F2-4523-99A5-A9C7C2F54CCA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EEF7B58-E6BF-46BB-9FEE-C21CC3178E20}"/>
                </a:ext>
              </a:extLst>
            </p:cNvPr>
            <p:cNvGrpSpPr/>
            <p:nvPr/>
          </p:nvGrpSpPr>
          <p:grpSpPr>
            <a:xfrm>
              <a:off x="5490022" y="2593814"/>
              <a:ext cx="1205126" cy="789219"/>
              <a:chOff x="6324170" y="2921340"/>
              <a:chExt cx="1595980" cy="104518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57BCFE0-F33D-42BC-A02D-935014979D05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66" name="Graphic 65" descr="Open envelope">
                  <a:extLst>
                    <a:ext uri="{FF2B5EF4-FFF2-40B4-BE49-F238E27FC236}">
                      <a16:creationId xmlns:a16="http://schemas.microsoft.com/office/drawing/2014/main" id="{6AA55477-828E-408D-851A-E8B184376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E782F01-20A5-4B39-807A-46679AF479CA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0573CF1-F3F2-484C-9585-C6925D23133A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  <a:endParaRPr lang="en-US" sz="1400" dirty="0">
                  <a:latin typeface="Karla"/>
                </a:endParaRPr>
              </a:p>
            </p:txBody>
          </p:sp>
        </p:grpSp>
        <p:pic>
          <p:nvPicPr>
            <p:cNvPr id="68" name="Graphic 67" descr="Envelope">
              <a:extLst>
                <a:ext uri="{FF2B5EF4-FFF2-40B4-BE49-F238E27FC236}">
                  <a16:creationId xmlns:a16="http://schemas.microsoft.com/office/drawing/2014/main" id="{6D557025-40E6-4F21-8C13-D18993B7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69" name="Graphic 68" descr="Envelope">
              <a:extLst>
                <a:ext uri="{FF2B5EF4-FFF2-40B4-BE49-F238E27FC236}">
                  <a16:creationId xmlns:a16="http://schemas.microsoft.com/office/drawing/2014/main" id="{5E8C1245-0F04-4043-B0D7-56B06609B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70" name="Graphic 69" descr="Envelope">
              <a:extLst>
                <a:ext uri="{FF2B5EF4-FFF2-40B4-BE49-F238E27FC236}">
                  <a16:creationId xmlns:a16="http://schemas.microsoft.com/office/drawing/2014/main" id="{2A14EB7D-8C8B-4A9F-BDA3-DB84F6665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E64566C-6A84-46BB-A857-2D97B18809A0}"/>
                </a:ext>
              </a:extLst>
            </p:cNvPr>
            <p:cNvGrpSpPr/>
            <p:nvPr/>
          </p:nvGrpSpPr>
          <p:grpSpPr>
            <a:xfrm>
              <a:off x="5470133" y="4321900"/>
              <a:ext cx="1205126" cy="789219"/>
              <a:chOff x="6324170" y="2921340"/>
              <a:chExt cx="1595980" cy="104518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390CF84-110C-499E-A3AE-4657D85C7F50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74" name="Graphic 73" descr="Open envelope">
                  <a:extLst>
                    <a:ext uri="{FF2B5EF4-FFF2-40B4-BE49-F238E27FC236}">
                      <a16:creationId xmlns:a16="http://schemas.microsoft.com/office/drawing/2014/main" id="{A64B2185-F728-4FC7-97AE-30E234C0F4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5AB2945-8D00-4B7D-92DB-957491F7BAD2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AB4FD47-2270-4DFD-ABB7-D7DAEC2E36AE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9500AD5-C5B5-40F3-93F4-0F66F6BE1D26}"/>
                </a:ext>
              </a:extLst>
            </p:cNvPr>
            <p:cNvGrpSpPr/>
            <p:nvPr/>
          </p:nvGrpSpPr>
          <p:grpSpPr>
            <a:xfrm>
              <a:off x="6411443" y="4337119"/>
              <a:ext cx="1205126" cy="789219"/>
              <a:chOff x="6324170" y="2921340"/>
              <a:chExt cx="1595980" cy="104518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F5E78A8-98B0-486C-8CD7-428B0FF93FDD}"/>
                  </a:ext>
                </a:extLst>
              </p:cNvPr>
              <p:cNvGrpSpPr/>
              <p:nvPr/>
            </p:nvGrpSpPr>
            <p:grpSpPr>
              <a:xfrm>
                <a:off x="6501483" y="2921340"/>
                <a:ext cx="1225906" cy="1045184"/>
                <a:chOff x="1470837" y="1717795"/>
                <a:chExt cx="914400" cy="914400"/>
              </a:xfrm>
              <a:solidFill>
                <a:schemeClr val="bg1">
                  <a:lumMod val="50000"/>
                </a:schemeClr>
              </a:solidFill>
            </p:grpSpPr>
            <p:pic>
              <p:nvPicPr>
                <p:cNvPr id="79" name="Graphic 78" descr="Open envelope">
                  <a:extLst>
                    <a:ext uri="{FF2B5EF4-FFF2-40B4-BE49-F238E27FC236}">
                      <a16:creationId xmlns:a16="http://schemas.microsoft.com/office/drawing/2014/main" id="{DFC52277-4DFF-430A-AC99-B781EB8B4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0837" y="1717795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4FAAD28-50ED-4494-BE19-4B289E86A5D5}"/>
                    </a:ext>
                  </a:extLst>
                </p:cNvPr>
                <p:cNvSpPr/>
                <p:nvPr/>
              </p:nvSpPr>
              <p:spPr>
                <a:xfrm>
                  <a:off x="1765005" y="1945758"/>
                  <a:ext cx="308344" cy="2764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Karla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FB87E1-BA63-4A6E-82E0-785AF1BAB31C}"/>
                  </a:ext>
                </a:extLst>
              </p:cNvPr>
              <p:cNvSpPr txBox="1"/>
              <p:nvPr/>
            </p:nvSpPr>
            <p:spPr>
              <a:xfrm>
                <a:off x="6324170" y="3186012"/>
                <a:ext cx="1595980" cy="36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Karla"/>
                  </a:rPr>
                  <a:t>Spam</a:t>
                </a:r>
              </a:p>
            </p:txBody>
          </p:sp>
        </p:grpSp>
        <p:pic>
          <p:nvPicPr>
            <p:cNvPr id="81" name="Graphic 80" descr="Envelope">
              <a:extLst>
                <a:ext uri="{FF2B5EF4-FFF2-40B4-BE49-F238E27FC236}">
                  <a16:creationId xmlns:a16="http://schemas.microsoft.com/office/drawing/2014/main" id="{88A457C3-C9A8-4A71-928A-9F6C774E6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</p:grpSp>
      <p:pic>
        <p:nvPicPr>
          <p:cNvPr id="82" name="Content Placeholder 5" descr="User">
            <a:extLst>
              <a:ext uri="{FF2B5EF4-FFF2-40B4-BE49-F238E27FC236}">
                <a16:creationId xmlns:a16="http://schemas.microsoft.com/office/drawing/2014/main" id="{F43A95FB-5E19-468E-8468-130CDE2EE8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7541" y="672130"/>
            <a:ext cx="1475581" cy="14755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pic>
        <p:nvPicPr>
          <p:cNvPr id="6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6960" y="3705533"/>
            <a:ext cx="1475581" cy="1475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10B1A-FBB6-4ABF-A056-72CEC129B741}"/>
              </a:ext>
            </a:extLst>
          </p:cNvPr>
          <p:cNvSpPr txBox="1"/>
          <p:nvPr/>
        </p:nvSpPr>
        <p:spPr>
          <a:xfrm>
            <a:off x="1254458" y="2901971"/>
            <a:ext cx="366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Mary</a:t>
            </a:r>
          </a:p>
          <a:p>
            <a:pPr algn="ctr"/>
            <a:r>
              <a:rPr lang="en-US" dirty="0">
                <a:latin typeface="Karla"/>
              </a:rPr>
              <a:t>Finds more sophisticated words to use</a:t>
            </a:r>
          </a:p>
        </p:txBody>
      </p:sp>
      <p:pic>
        <p:nvPicPr>
          <p:cNvPr id="9" name="Content Placeholder 5" descr="User">
            <a:extLst>
              <a:ext uri="{FF2B5EF4-FFF2-40B4-BE49-F238E27FC236}">
                <a16:creationId xmlns:a16="http://schemas.microsoft.com/office/drawing/2014/main" id="{38A96457-42AF-4E47-A263-47E1F052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356" y="3705533"/>
            <a:ext cx="1475581" cy="1475581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6500074" y="2373371"/>
            <a:ext cx="2179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Filip</a:t>
            </a:r>
          </a:p>
          <a:p>
            <a:pPr algn="ctr"/>
            <a:r>
              <a:rPr lang="en-US" dirty="0">
                <a:latin typeface="Karla"/>
              </a:rPr>
              <a:t>Learns what typical words a spam email contains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B49363-7CD1-47E1-8325-1D1B21DD179A}"/>
              </a:ext>
            </a:extLst>
          </p:cNvPr>
          <p:cNvSpPr/>
          <p:nvPr/>
        </p:nvSpPr>
        <p:spPr>
          <a:xfrm rot="2700000">
            <a:off x="6107634" y="2746433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602835-F540-46F8-BD6D-C2FD58C6CA77}"/>
              </a:ext>
            </a:extLst>
          </p:cNvPr>
          <p:cNvSpPr/>
          <p:nvPr/>
        </p:nvSpPr>
        <p:spPr>
          <a:xfrm rot="19355573">
            <a:off x="8172496" y="4109620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4E33C0A-1C21-4302-B6D2-F6686701E87A}"/>
              </a:ext>
            </a:extLst>
          </p:cNvPr>
          <p:cNvSpPr/>
          <p:nvPr/>
        </p:nvSpPr>
        <p:spPr>
          <a:xfrm rot="1574264">
            <a:off x="8249310" y="5012201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1D2ED-5A1F-46DA-BA5B-7E6D6EDE393A}"/>
              </a:ext>
            </a:extLst>
          </p:cNvPr>
          <p:cNvSpPr txBox="1"/>
          <p:nvPr/>
        </p:nvSpPr>
        <p:spPr>
          <a:xfrm>
            <a:off x="9103360" y="3763665"/>
            <a:ext cx="14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it is spam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9121897" y="5175965"/>
            <a:ext cx="18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No, it is not spam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EBEE953-26D6-49D9-86D2-AB3437D2252C}"/>
              </a:ext>
            </a:extLst>
          </p:cNvPr>
          <p:cNvSpPr/>
          <p:nvPr/>
        </p:nvSpPr>
        <p:spPr>
          <a:xfrm>
            <a:off x="3870801" y="4566819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DEFF20C-7E06-4B7F-88FA-7E3BDB128020}"/>
              </a:ext>
            </a:extLst>
          </p:cNvPr>
          <p:cNvSpPr/>
          <p:nvPr/>
        </p:nvSpPr>
        <p:spPr>
          <a:xfrm>
            <a:off x="6056508" y="4556822"/>
            <a:ext cx="641898" cy="327528"/>
          </a:xfrm>
          <a:prstGeom prst="rightArrow">
            <a:avLst>
              <a:gd name="adj1" fmla="val 50000"/>
              <a:gd name="adj2" fmla="val 3368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Envelope">
            <a:extLst>
              <a:ext uri="{FF2B5EF4-FFF2-40B4-BE49-F238E27FC236}">
                <a16:creationId xmlns:a16="http://schemas.microsoft.com/office/drawing/2014/main" id="{DF4F8075-E976-4BEE-996E-70D668C35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0581" y="2356321"/>
            <a:ext cx="914400" cy="914400"/>
          </a:xfrm>
          <a:prstGeom prst="rect">
            <a:avLst/>
          </a:prstGeom>
        </p:spPr>
      </p:pic>
      <p:pic>
        <p:nvPicPr>
          <p:cNvPr id="37" name="Graphic 36" descr="Envelope">
            <a:extLst>
              <a:ext uri="{FF2B5EF4-FFF2-40B4-BE49-F238E27FC236}">
                <a16:creationId xmlns:a16="http://schemas.microsoft.com/office/drawing/2014/main" id="{5A1F0F4B-04D0-4510-9B5E-CA2212FD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8365" y="1226645"/>
            <a:ext cx="914400" cy="914400"/>
          </a:xfrm>
          <a:prstGeom prst="rect">
            <a:avLst/>
          </a:prstGeom>
        </p:spPr>
      </p:pic>
      <p:pic>
        <p:nvPicPr>
          <p:cNvPr id="38" name="Graphic 37" descr="Envelope">
            <a:extLst>
              <a:ext uri="{FF2B5EF4-FFF2-40B4-BE49-F238E27FC236}">
                <a16:creationId xmlns:a16="http://schemas.microsoft.com/office/drawing/2014/main" id="{B322B58B-76DE-4C8A-A9F1-5D25E1E22F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4816" y="1800511"/>
            <a:ext cx="914400" cy="914400"/>
          </a:xfrm>
          <a:prstGeom prst="rect">
            <a:avLst/>
          </a:prstGeom>
        </p:spPr>
      </p:pic>
      <p:pic>
        <p:nvPicPr>
          <p:cNvPr id="5" name="Graphic 4" descr="Open envelope">
            <a:extLst>
              <a:ext uri="{FF2B5EF4-FFF2-40B4-BE49-F238E27FC236}">
                <a16:creationId xmlns:a16="http://schemas.microsoft.com/office/drawing/2014/main" id="{5DDDD8D2-BF98-4229-AFB7-C6FED3CB6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6293" y="4207626"/>
            <a:ext cx="989344" cy="98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pic>
        <p:nvPicPr>
          <p:cNvPr id="27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945" y="3755829"/>
            <a:ext cx="1475581" cy="14755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91D2ED-5A1F-46DA-BA5B-7E6D6EDE393A}"/>
              </a:ext>
            </a:extLst>
          </p:cNvPr>
          <p:cNvSpPr txBox="1"/>
          <p:nvPr/>
        </p:nvSpPr>
        <p:spPr>
          <a:xfrm>
            <a:off x="3665316" y="3209916"/>
            <a:ext cx="14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Yes, it is spam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8F0F16-BAA9-4E78-9DE9-F847ECAEB379}"/>
              </a:ext>
            </a:extLst>
          </p:cNvPr>
          <p:cNvSpPr txBox="1"/>
          <p:nvPr/>
        </p:nvSpPr>
        <p:spPr>
          <a:xfrm>
            <a:off x="3521785" y="4667004"/>
            <a:ext cx="188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No, it is not spam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DFDDAB-7031-4234-98DF-E3307F8B74D2}"/>
              </a:ext>
            </a:extLst>
          </p:cNvPr>
          <p:cNvCxnSpPr>
            <a:cxnSpLocks/>
          </p:cNvCxnSpPr>
          <p:nvPr/>
        </p:nvCxnSpPr>
        <p:spPr>
          <a:xfrm>
            <a:off x="3792710" y="4094251"/>
            <a:ext cx="660593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39C323-2FB6-4761-8723-15A1E985650E}"/>
              </a:ext>
            </a:extLst>
          </p:cNvPr>
          <p:cNvCxnSpPr>
            <a:cxnSpLocks/>
          </p:cNvCxnSpPr>
          <p:nvPr/>
        </p:nvCxnSpPr>
        <p:spPr>
          <a:xfrm>
            <a:off x="5317697" y="2560091"/>
            <a:ext cx="0" cy="28549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Envelope">
            <a:extLst>
              <a:ext uri="{FF2B5EF4-FFF2-40B4-BE49-F238E27FC236}">
                <a16:creationId xmlns:a16="http://schemas.microsoft.com/office/drawing/2014/main" id="{0263AE85-B20E-4F79-B387-C258E05E3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5481" y="4403833"/>
            <a:ext cx="945859" cy="945859"/>
          </a:xfrm>
          <a:prstGeom prst="rect">
            <a:avLst/>
          </a:prstGeom>
        </p:spPr>
      </p:pic>
      <p:pic>
        <p:nvPicPr>
          <p:cNvPr id="56" name="Graphic 55" descr="Envelope">
            <a:extLst>
              <a:ext uri="{FF2B5EF4-FFF2-40B4-BE49-F238E27FC236}">
                <a16:creationId xmlns:a16="http://schemas.microsoft.com/office/drawing/2014/main" id="{6C944814-85A4-44DC-BF39-B701A5D46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3318" y="4391153"/>
            <a:ext cx="945859" cy="945859"/>
          </a:xfrm>
          <a:prstGeom prst="rect">
            <a:avLst/>
          </a:prstGeom>
        </p:spPr>
      </p:pic>
      <p:pic>
        <p:nvPicPr>
          <p:cNvPr id="57" name="Graphic 56" descr="Envelope">
            <a:extLst>
              <a:ext uri="{FF2B5EF4-FFF2-40B4-BE49-F238E27FC236}">
                <a16:creationId xmlns:a16="http://schemas.microsoft.com/office/drawing/2014/main" id="{7F545886-C2FD-4CC2-B42F-03AE34572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9034" y="4381025"/>
            <a:ext cx="945859" cy="945859"/>
          </a:xfrm>
          <a:prstGeom prst="rect">
            <a:avLst/>
          </a:prstGeom>
        </p:spPr>
      </p:pic>
      <p:pic>
        <p:nvPicPr>
          <p:cNvPr id="79" name="Graphic 78" descr="Envelope">
            <a:extLst>
              <a:ext uri="{FF2B5EF4-FFF2-40B4-BE49-F238E27FC236}">
                <a16:creationId xmlns:a16="http://schemas.microsoft.com/office/drawing/2014/main" id="{52C7BD7F-69FF-4BF9-B5E1-DE1452703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7375" y="3029453"/>
            <a:ext cx="896242" cy="89624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D99A802-BB26-4ADF-9872-25C927E3BD21}"/>
              </a:ext>
            </a:extLst>
          </p:cNvPr>
          <p:cNvSpPr/>
          <p:nvPr/>
        </p:nvSpPr>
        <p:spPr>
          <a:xfrm>
            <a:off x="5636700" y="3115268"/>
            <a:ext cx="348652" cy="26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59CC885-5065-4674-9840-A3D89645CCDC}"/>
              </a:ext>
            </a:extLst>
          </p:cNvPr>
          <p:cNvCxnSpPr/>
          <p:nvPr/>
        </p:nvCxnSpPr>
        <p:spPr>
          <a:xfrm>
            <a:off x="6728755" y="2151894"/>
            <a:ext cx="0" cy="8775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8B5BD74-8367-42CF-845C-1CE4B7840631}"/>
              </a:ext>
            </a:extLst>
          </p:cNvPr>
          <p:cNvCxnSpPr>
            <a:cxnSpLocks/>
          </p:cNvCxnSpPr>
          <p:nvPr/>
        </p:nvCxnSpPr>
        <p:spPr>
          <a:xfrm flipV="1">
            <a:off x="7780192" y="5337012"/>
            <a:ext cx="0" cy="8347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91028B12-A8D5-49AE-AACF-52A18435A160}"/>
              </a:ext>
            </a:extLst>
          </p:cNvPr>
          <p:cNvSpPr/>
          <p:nvPr/>
        </p:nvSpPr>
        <p:spPr>
          <a:xfrm>
            <a:off x="6639087" y="1707797"/>
            <a:ext cx="3012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Discarded a valid email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7F8E3A3-2BE2-4939-8215-CAB5B084C1E2}"/>
              </a:ext>
            </a:extLst>
          </p:cNvPr>
          <p:cNvSpPr/>
          <p:nvPr/>
        </p:nvSpPr>
        <p:spPr>
          <a:xfrm>
            <a:off x="5375549" y="6191200"/>
            <a:ext cx="4680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Karla"/>
              </a:rPr>
              <a:t>Allowed fewer spams</a:t>
            </a:r>
            <a:endParaRPr lang="en-US" dirty="0"/>
          </a:p>
        </p:txBody>
      </p:sp>
      <p:pic>
        <p:nvPicPr>
          <p:cNvPr id="48" name="Graphic 47" descr="Open envelope">
            <a:extLst>
              <a:ext uri="{FF2B5EF4-FFF2-40B4-BE49-F238E27FC236}">
                <a16:creationId xmlns:a16="http://schemas.microsoft.com/office/drawing/2014/main" id="{AAFB4D0D-1DF7-44CD-84DF-A3CD082607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9033" y="4198845"/>
            <a:ext cx="989344" cy="989344"/>
          </a:xfrm>
          <a:prstGeom prst="rect">
            <a:avLst/>
          </a:prstGeom>
        </p:spPr>
      </p:pic>
      <p:pic>
        <p:nvPicPr>
          <p:cNvPr id="49" name="Graphic 48" descr="Envelope">
            <a:extLst>
              <a:ext uri="{FF2B5EF4-FFF2-40B4-BE49-F238E27FC236}">
                <a16:creationId xmlns:a16="http://schemas.microsoft.com/office/drawing/2014/main" id="{9C43F392-B725-4117-98FC-EF1861AA1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7329" y="4391153"/>
            <a:ext cx="945859" cy="945859"/>
          </a:xfrm>
          <a:prstGeom prst="rect">
            <a:avLst/>
          </a:prstGeom>
        </p:spPr>
      </p:pic>
      <p:pic>
        <p:nvPicPr>
          <p:cNvPr id="58" name="Graphic 57" descr="Open envelope">
            <a:extLst>
              <a:ext uri="{FF2B5EF4-FFF2-40B4-BE49-F238E27FC236}">
                <a16:creationId xmlns:a16="http://schemas.microsoft.com/office/drawing/2014/main" id="{0B6B8B3C-0315-4704-912B-965BDB470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5549" y="2799594"/>
            <a:ext cx="989344" cy="989344"/>
          </a:xfrm>
          <a:prstGeom prst="rect">
            <a:avLst/>
          </a:prstGeom>
        </p:spPr>
      </p:pic>
      <p:pic>
        <p:nvPicPr>
          <p:cNvPr id="89" name="Graphic 88" descr="Open envelope">
            <a:extLst>
              <a:ext uri="{FF2B5EF4-FFF2-40B4-BE49-F238E27FC236}">
                <a16:creationId xmlns:a16="http://schemas.microsoft.com/office/drawing/2014/main" id="{7815244B-E856-4584-9532-1C1F2037D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4646" y="2832726"/>
            <a:ext cx="989344" cy="989344"/>
          </a:xfrm>
          <a:prstGeom prst="rect">
            <a:avLst/>
          </a:prstGeom>
        </p:spPr>
      </p:pic>
      <p:pic>
        <p:nvPicPr>
          <p:cNvPr id="90" name="Graphic 89" descr="Open envelope">
            <a:extLst>
              <a:ext uri="{FF2B5EF4-FFF2-40B4-BE49-F238E27FC236}">
                <a16:creationId xmlns:a16="http://schemas.microsoft.com/office/drawing/2014/main" id="{D061504B-9493-4F8C-AEC7-B3EFD5C1B0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70888" y="2847406"/>
            <a:ext cx="989344" cy="989344"/>
          </a:xfrm>
          <a:prstGeom prst="rect">
            <a:avLst/>
          </a:prstGeom>
        </p:spPr>
      </p:pic>
      <p:pic>
        <p:nvPicPr>
          <p:cNvPr id="91" name="Graphic 90" descr="Open envelope">
            <a:extLst>
              <a:ext uri="{FF2B5EF4-FFF2-40B4-BE49-F238E27FC236}">
                <a16:creationId xmlns:a16="http://schemas.microsoft.com/office/drawing/2014/main" id="{B22199AF-FF07-415A-8BF2-56D15D4A70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82824" y="2832499"/>
            <a:ext cx="989344" cy="989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980" y="855703"/>
            <a:ext cx="2092960" cy="9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03D848-B977-2840-866B-740A8EB4FFBF}"/>
              </a:ext>
            </a:extLst>
          </p:cNvPr>
          <p:cNvSpPr/>
          <p:nvPr/>
        </p:nvSpPr>
        <p:spPr>
          <a:xfrm>
            <a:off x="5421047" y="4109470"/>
            <a:ext cx="2311366" cy="13055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DFDDAB-7031-4234-98DF-E3307F8B74D2}"/>
              </a:ext>
            </a:extLst>
          </p:cNvPr>
          <p:cNvCxnSpPr>
            <a:cxnSpLocks/>
          </p:cNvCxnSpPr>
          <p:nvPr/>
        </p:nvCxnSpPr>
        <p:spPr>
          <a:xfrm>
            <a:off x="3792710" y="4126150"/>
            <a:ext cx="5757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39C323-2FB6-4761-8723-15A1E985650E}"/>
              </a:ext>
            </a:extLst>
          </p:cNvPr>
          <p:cNvCxnSpPr>
            <a:cxnSpLocks/>
          </p:cNvCxnSpPr>
          <p:nvPr/>
        </p:nvCxnSpPr>
        <p:spPr>
          <a:xfrm>
            <a:off x="5394960" y="2184400"/>
            <a:ext cx="0" cy="32306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5656F-73EC-4FA3-8DBA-B3C3761CB592}"/>
              </a:ext>
            </a:extLst>
          </p:cNvPr>
          <p:cNvSpPr/>
          <p:nvPr/>
        </p:nvSpPr>
        <p:spPr>
          <a:xfrm>
            <a:off x="5421047" y="2162690"/>
            <a:ext cx="244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It was spam, for real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28E345-5A1C-4DFF-BD62-00A49BD9AC02}"/>
              </a:ext>
            </a:extLst>
          </p:cNvPr>
          <p:cNvCxnSpPr>
            <a:cxnSpLocks/>
          </p:cNvCxnSpPr>
          <p:nvPr/>
        </p:nvCxnSpPr>
        <p:spPr>
          <a:xfrm>
            <a:off x="7735110" y="2184400"/>
            <a:ext cx="0" cy="32528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6FF6D1-EACA-4A08-BFB7-660157D17CAD}"/>
              </a:ext>
            </a:extLst>
          </p:cNvPr>
          <p:cNvCxnSpPr/>
          <p:nvPr/>
        </p:nvCxnSpPr>
        <p:spPr>
          <a:xfrm>
            <a:off x="3945110" y="2582247"/>
            <a:ext cx="54528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B860E5B-20CE-3149-A332-197D29569122}"/>
              </a:ext>
            </a:extLst>
          </p:cNvPr>
          <p:cNvSpPr/>
          <p:nvPr/>
        </p:nvSpPr>
        <p:spPr>
          <a:xfrm>
            <a:off x="7757480" y="2636362"/>
            <a:ext cx="1746026" cy="142335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3D712B-1F2F-43FF-A8DE-89499E6E27C4}"/>
              </a:ext>
            </a:extLst>
          </p:cNvPr>
          <p:cNvSpPr/>
          <p:nvPr/>
        </p:nvSpPr>
        <p:spPr>
          <a:xfrm>
            <a:off x="7735110" y="2173959"/>
            <a:ext cx="2073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It was not spam</a:t>
            </a:r>
          </a:p>
        </p:txBody>
      </p:sp>
      <p:pic>
        <p:nvPicPr>
          <p:cNvPr id="68" name="Graphic 67" descr="Envelope">
            <a:extLst>
              <a:ext uri="{FF2B5EF4-FFF2-40B4-BE49-F238E27FC236}">
                <a16:creationId xmlns:a16="http://schemas.microsoft.com/office/drawing/2014/main" id="{6D557025-40E6-4F21-8C13-D18993B7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7480" y="4636319"/>
            <a:ext cx="914399" cy="914399"/>
          </a:xfrm>
          <a:prstGeom prst="rect">
            <a:avLst/>
          </a:prstGeom>
        </p:spPr>
      </p:pic>
      <p:pic>
        <p:nvPicPr>
          <p:cNvPr id="69" name="Graphic 68" descr="Envelope">
            <a:extLst>
              <a:ext uri="{FF2B5EF4-FFF2-40B4-BE49-F238E27FC236}">
                <a16:creationId xmlns:a16="http://schemas.microsoft.com/office/drawing/2014/main" id="{5E8C1245-0F04-4043-B0D7-56B06609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7480" y="4008937"/>
            <a:ext cx="914399" cy="914399"/>
          </a:xfrm>
          <a:prstGeom prst="rect">
            <a:avLst/>
          </a:prstGeom>
        </p:spPr>
      </p:pic>
      <p:pic>
        <p:nvPicPr>
          <p:cNvPr id="70" name="Graphic 69" descr="Envelope">
            <a:extLst>
              <a:ext uri="{FF2B5EF4-FFF2-40B4-BE49-F238E27FC236}">
                <a16:creationId xmlns:a16="http://schemas.microsoft.com/office/drawing/2014/main" id="{2A14EB7D-8C8B-4A9F-BDA3-DB84F6665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936" y="4008936"/>
            <a:ext cx="914399" cy="914399"/>
          </a:xfrm>
          <a:prstGeom prst="rect">
            <a:avLst/>
          </a:prstGeom>
        </p:spPr>
      </p:pic>
      <p:pic>
        <p:nvPicPr>
          <p:cNvPr id="81" name="Graphic 80" descr="Envelope">
            <a:extLst>
              <a:ext uri="{FF2B5EF4-FFF2-40B4-BE49-F238E27FC236}">
                <a16:creationId xmlns:a16="http://schemas.microsoft.com/office/drawing/2014/main" id="{88A457C3-C9A8-4A71-928A-9F6C774E6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3736" y="2922350"/>
            <a:ext cx="914399" cy="914399"/>
          </a:xfrm>
          <a:prstGeom prst="rect">
            <a:avLst/>
          </a:prstGeom>
        </p:spPr>
      </p:pic>
      <p:pic>
        <p:nvPicPr>
          <p:cNvPr id="83" name="Graphic 82" descr="Open envelope">
            <a:extLst>
              <a:ext uri="{FF2B5EF4-FFF2-40B4-BE49-F238E27FC236}">
                <a16:creationId xmlns:a16="http://schemas.microsoft.com/office/drawing/2014/main" id="{ECDC3B2B-8F3C-43C7-BBBD-E6EDDD06C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1826" y="4238520"/>
            <a:ext cx="867722" cy="86772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FB6C903-4646-904A-B1B7-3AA5975D3810}"/>
              </a:ext>
            </a:extLst>
          </p:cNvPr>
          <p:cNvSpPr/>
          <p:nvPr/>
        </p:nvSpPr>
        <p:spPr>
          <a:xfrm>
            <a:off x="5421047" y="2612207"/>
            <a:ext cx="2314062" cy="14798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Graphic 83" descr="Open envelope">
            <a:extLst>
              <a:ext uri="{FF2B5EF4-FFF2-40B4-BE49-F238E27FC236}">
                <a16:creationId xmlns:a16="http://schemas.microsoft.com/office/drawing/2014/main" id="{E4995C9D-90A4-40EC-A731-AE65E4BC64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1448" y="3297066"/>
            <a:ext cx="867722" cy="809766"/>
          </a:xfrm>
          <a:prstGeom prst="rect">
            <a:avLst/>
          </a:prstGeom>
        </p:spPr>
      </p:pic>
      <p:pic>
        <p:nvPicPr>
          <p:cNvPr id="93" name="Graphic 92" descr="Open envelope">
            <a:extLst>
              <a:ext uri="{FF2B5EF4-FFF2-40B4-BE49-F238E27FC236}">
                <a16:creationId xmlns:a16="http://schemas.microsoft.com/office/drawing/2014/main" id="{02FE21BF-CD8A-45CA-BD4E-39ED14AB2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8173" y="3292541"/>
            <a:ext cx="867722" cy="809766"/>
          </a:xfrm>
          <a:prstGeom prst="rect">
            <a:avLst/>
          </a:prstGeom>
        </p:spPr>
      </p:pic>
      <p:pic>
        <p:nvPicPr>
          <p:cNvPr id="94" name="Graphic 93" descr="Open envelope">
            <a:extLst>
              <a:ext uri="{FF2B5EF4-FFF2-40B4-BE49-F238E27FC236}">
                <a16:creationId xmlns:a16="http://schemas.microsoft.com/office/drawing/2014/main" id="{D3284B41-CE54-4933-A35A-30523CB53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2348" y="2563921"/>
            <a:ext cx="867722" cy="809766"/>
          </a:xfrm>
          <a:prstGeom prst="rect">
            <a:avLst/>
          </a:prstGeom>
        </p:spPr>
      </p:pic>
      <p:pic>
        <p:nvPicPr>
          <p:cNvPr id="95" name="Graphic 94" descr="Open envelope">
            <a:extLst>
              <a:ext uri="{FF2B5EF4-FFF2-40B4-BE49-F238E27FC236}">
                <a16:creationId xmlns:a16="http://schemas.microsoft.com/office/drawing/2014/main" id="{86426790-CA20-4E04-BF69-5D9FBEEA1A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39358" y="2575332"/>
            <a:ext cx="867722" cy="809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43" y="1000017"/>
            <a:ext cx="1967342" cy="12800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B21B9A-A7E1-534E-A27D-0DF4D5C22C01}"/>
              </a:ext>
            </a:extLst>
          </p:cNvPr>
          <p:cNvSpPr txBox="1"/>
          <p:nvPr/>
        </p:nvSpPr>
        <p:spPr>
          <a:xfrm>
            <a:off x="3792710" y="3209916"/>
            <a:ext cx="168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Filip: it is spam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5E4D05-6B1F-7545-88BD-057A93EA901F}"/>
              </a:ext>
            </a:extLst>
          </p:cNvPr>
          <p:cNvSpPr txBox="1"/>
          <p:nvPr/>
        </p:nvSpPr>
        <p:spPr>
          <a:xfrm>
            <a:off x="3440963" y="4567991"/>
            <a:ext cx="2169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Karla" pitchFamily="2" charset="0"/>
              </a:rPr>
              <a:t>Filip: it is not spam</a:t>
            </a:r>
          </a:p>
        </p:txBody>
      </p:sp>
      <p:pic>
        <p:nvPicPr>
          <p:cNvPr id="32" name="Graphic 31" descr="Envelope">
            <a:extLst>
              <a:ext uri="{FF2B5EF4-FFF2-40B4-BE49-F238E27FC236}">
                <a16:creationId xmlns:a16="http://schemas.microsoft.com/office/drawing/2014/main" id="{AB436898-118E-164A-883E-A91C5983F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3468" y="4647345"/>
            <a:ext cx="914399" cy="914399"/>
          </a:xfrm>
          <a:prstGeom prst="rect">
            <a:avLst/>
          </a:prstGeom>
        </p:spPr>
      </p:pic>
      <p:pic>
        <p:nvPicPr>
          <p:cNvPr id="34" name="Content Placeholder 5" descr="User">
            <a:extLst>
              <a:ext uri="{FF2B5EF4-FFF2-40B4-BE49-F238E27FC236}">
                <a16:creationId xmlns:a16="http://schemas.microsoft.com/office/drawing/2014/main" id="{C4DC5D2B-7787-ED43-BB12-6041FBD2D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92204" y="3098958"/>
            <a:ext cx="1475581" cy="1475581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AFE4DE-01A9-704F-8277-E9C469A85C9F}"/>
              </a:ext>
            </a:extLst>
          </p:cNvPr>
          <p:cNvSpPr txBox="1"/>
          <p:nvPr/>
        </p:nvSpPr>
        <p:spPr>
          <a:xfrm>
            <a:off x="1421564" y="857381"/>
            <a:ext cx="224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Mary and Filip</a:t>
            </a:r>
          </a:p>
          <a:p>
            <a:pPr algn="ctr"/>
            <a:r>
              <a:rPr lang="en-US" b="1" i="1" dirty="0">
                <a:latin typeface="Karla"/>
              </a:rPr>
              <a:t>learned from what went wrong from their perspective</a:t>
            </a:r>
          </a:p>
        </p:txBody>
      </p:sp>
      <p:pic>
        <p:nvPicPr>
          <p:cNvPr id="36" name="Content Placeholder 5" descr="User">
            <a:extLst>
              <a:ext uri="{FF2B5EF4-FFF2-40B4-BE49-F238E27FC236}">
                <a16:creationId xmlns:a16="http://schemas.microsoft.com/office/drawing/2014/main" id="{73B72E3E-5EB0-194A-ABC9-9022E58C82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7541" y="672130"/>
            <a:ext cx="1475581" cy="14755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51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r>
              <a:rPr lang="en-US" b="1" dirty="0"/>
              <a:t>Adversarial</a:t>
            </a:r>
            <a:r>
              <a:rPr lang="en-US" dirty="0"/>
              <a:t>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6935860" y="2582341"/>
            <a:ext cx="165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Filip</a:t>
            </a:r>
          </a:p>
          <a:p>
            <a:pPr algn="ctr"/>
            <a:r>
              <a:rPr lang="en-US" b="1" i="1" dirty="0">
                <a:latin typeface="Karla"/>
              </a:rPr>
              <a:t>Discriminator</a:t>
            </a:r>
          </a:p>
        </p:txBody>
      </p:sp>
      <p:pic>
        <p:nvPicPr>
          <p:cNvPr id="82" name="Content Placeholder 5" descr="User">
            <a:extLst>
              <a:ext uri="{FF2B5EF4-FFF2-40B4-BE49-F238E27FC236}">
                <a16:creationId xmlns:a16="http://schemas.microsoft.com/office/drawing/2014/main" id="{F43A95FB-5E19-468E-8468-130CDE2E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0" y="3394780"/>
            <a:ext cx="1475581" cy="1475581"/>
          </a:xfrm>
          <a:prstGeom prst="rect">
            <a:avLst/>
          </a:prstGeom>
          <a:ln>
            <a:noFill/>
          </a:ln>
        </p:spPr>
      </p:pic>
      <p:pic>
        <p:nvPicPr>
          <p:cNvPr id="24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027" y="3394779"/>
            <a:ext cx="1475581" cy="1475581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310B1A-FBB6-4ABF-A056-72CEC129B741}"/>
              </a:ext>
            </a:extLst>
          </p:cNvPr>
          <p:cNvSpPr txBox="1"/>
          <p:nvPr/>
        </p:nvSpPr>
        <p:spPr>
          <a:xfrm>
            <a:off x="3142525" y="2582341"/>
            <a:ext cx="366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Mary</a:t>
            </a:r>
          </a:p>
          <a:p>
            <a:pPr algn="ctr"/>
            <a:r>
              <a:rPr lang="en-US" b="1" dirty="0">
                <a:latin typeface="Karla"/>
              </a:rPr>
              <a:t>Generator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983" y="1321408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Adversaries: Mary and Filip</a:t>
            </a:r>
          </a:p>
        </p:txBody>
      </p:sp>
    </p:spTree>
    <p:extLst>
      <p:ext uri="{BB962C8B-B14F-4D97-AF65-F5344CB8AC3E}">
        <p14:creationId xmlns:p14="http://schemas.microsoft.com/office/powerpoint/2010/main" val="169912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A0254-0A5B-7C4C-AEB2-8C883016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2</a:t>
            </a:fld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227A371-2001-5A4A-94F0-A93A80A6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5263"/>
            <a:ext cx="12192000" cy="392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78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57D203-545F-403D-866E-6DA78F1C522F}"/>
              </a:ext>
            </a:extLst>
          </p:cNvPr>
          <p:cNvSpPr/>
          <p:nvPr/>
        </p:nvSpPr>
        <p:spPr>
          <a:xfrm>
            <a:off x="6407584" y="3553616"/>
            <a:ext cx="602412" cy="12694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-180134" y="863413"/>
            <a:ext cx="9568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Karla"/>
              </a:rPr>
              <a:t>Understanding confusion matrix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142A7C-5894-4D22-BE22-A50483D26D67}"/>
              </a:ext>
            </a:extLst>
          </p:cNvPr>
          <p:cNvSpPr/>
          <p:nvPr/>
        </p:nvSpPr>
        <p:spPr>
          <a:xfrm>
            <a:off x="8272248" y="3587382"/>
            <a:ext cx="1204823" cy="1239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F68BEA-FF89-47DD-B95F-A7E05E22600B}"/>
              </a:ext>
            </a:extLst>
          </p:cNvPr>
          <p:cNvSpPr/>
          <p:nvPr/>
        </p:nvSpPr>
        <p:spPr>
          <a:xfrm>
            <a:off x="8284417" y="4213554"/>
            <a:ext cx="1204823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482B24-3762-42EA-80C8-0C5E67753561}"/>
              </a:ext>
            </a:extLst>
          </p:cNvPr>
          <p:cNvSpPr/>
          <p:nvPr/>
        </p:nvSpPr>
        <p:spPr>
          <a:xfrm>
            <a:off x="8266303" y="3587382"/>
            <a:ext cx="1204823" cy="6159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Positive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81C810-9D77-47DA-A7DC-40D6D63F6454}"/>
              </a:ext>
            </a:extLst>
          </p:cNvPr>
          <p:cNvSpPr/>
          <p:nvPr/>
        </p:nvSpPr>
        <p:spPr>
          <a:xfrm>
            <a:off x="7009996" y="3553616"/>
            <a:ext cx="602412" cy="12845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Neg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08A001-320D-4D4D-9E41-6E78F1253E64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82013" y="4128975"/>
            <a:ext cx="738644" cy="1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Diamond 62">
            <a:extLst>
              <a:ext uri="{FF2B5EF4-FFF2-40B4-BE49-F238E27FC236}">
                <a16:creationId xmlns:a16="http://schemas.microsoft.com/office/drawing/2014/main" id="{8E683D52-9ECA-412E-9EEB-1E4B2F419AFF}"/>
              </a:ext>
            </a:extLst>
          </p:cNvPr>
          <p:cNvSpPr/>
          <p:nvPr/>
        </p:nvSpPr>
        <p:spPr>
          <a:xfrm>
            <a:off x="2958685" y="3692922"/>
            <a:ext cx="1645429" cy="872105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4A4A4A9-EA0A-47A0-AA5C-7BDE32EA0055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1894456" y="4111832"/>
            <a:ext cx="1064229" cy="17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85CF1BA-B659-4564-8D42-60D5FF773ADD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81926" y="2914576"/>
            <a:ext cx="3099474" cy="77834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EC4F460-0590-4BFB-AB12-2D4B23B706A2}"/>
              </a:ext>
            </a:extLst>
          </p:cNvPr>
          <p:cNvSpPr/>
          <p:nvPr/>
        </p:nvSpPr>
        <p:spPr>
          <a:xfrm>
            <a:off x="1420657" y="3886499"/>
            <a:ext cx="473798" cy="487507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Karla"/>
              </a:rPr>
              <a:t>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4DB00-9AD4-4971-B436-A0C6B77C3C65}"/>
              </a:ext>
            </a:extLst>
          </p:cNvPr>
          <p:cNvSpPr txBox="1"/>
          <p:nvPr/>
        </p:nvSpPr>
        <p:spPr>
          <a:xfrm>
            <a:off x="682013" y="2631248"/>
            <a:ext cx="340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rla"/>
              </a:rPr>
              <a:t>label: POSITIVE/NEGATIVE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20A732-469F-4ABA-80D0-4FBFF9024E96}"/>
              </a:ext>
            </a:extLst>
          </p:cNvPr>
          <p:cNvSpPr txBox="1"/>
          <p:nvPr/>
        </p:nvSpPr>
        <p:spPr>
          <a:xfrm>
            <a:off x="1875416" y="4150698"/>
            <a:ext cx="143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rla"/>
              </a:rPr>
              <a:t>prediction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F79CF3F-6E76-4906-9F0B-1AF278576558}"/>
              </a:ext>
            </a:extLst>
          </p:cNvPr>
          <p:cNvSpPr txBox="1"/>
          <p:nvPr/>
        </p:nvSpPr>
        <p:spPr>
          <a:xfrm>
            <a:off x="3073086" y="3833353"/>
            <a:ext cx="143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Karla"/>
              </a:rPr>
              <a:t>prediction matches label?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0DC0440-D2F3-4176-85B2-EA4C2F2CF354}"/>
              </a:ext>
            </a:extLst>
          </p:cNvPr>
          <p:cNvCxnSpPr>
            <a:cxnSpLocks/>
          </p:cNvCxnSpPr>
          <p:nvPr/>
        </p:nvCxnSpPr>
        <p:spPr>
          <a:xfrm>
            <a:off x="4604114" y="4128974"/>
            <a:ext cx="1064229" cy="171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9A5A8F6-091F-4A4E-99F2-9F18C693EF06}"/>
              </a:ext>
            </a:extLst>
          </p:cNvPr>
          <p:cNvCxnSpPr>
            <a:cxnSpLocks/>
          </p:cNvCxnSpPr>
          <p:nvPr/>
        </p:nvCxnSpPr>
        <p:spPr>
          <a:xfrm>
            <a:off x="3789432" y="4571536"/>
            <a:ext cx="0" cy="7367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F537458-9789-46B5-827F-8D177955ABD7}"/>
              </a:ext>
            </a:extLst>
          </p:cNvPr>
          <p:cNvSpPr txBox="1"/>
          <p:nvPr/>
        </p:nvSpPr>
        <p:spPr>
          <a:xfrm>
            <a:off x="4705463" y="3847867"/>
            <a:ext cx="1249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rla"/>
              </a:rPr>
              <a:t>Yes: True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8A70F-E62C-4B7C-84DA-35CC7E3EF75A}"/>
              </a:ext>
            </a:extLst>
          </p:cNvPr>
          <p:cNvSpPr txBox="1"/>
          <p:nvPr/>
        </p:nvSpPr>
        <p:spPr>
          <a:xfrm>
            <a:off x="2747077" y="5015189"/>
            <a:ext cx="1094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rla"/>
              </a:rPr>
              <a:t>No: False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6AA0A9-E89C-4765-8B58-200EEACB1F2A}"/>
              </a:ext>
            </a:extLst>
          </p:cNvPr>
          <p:cNvCxnSpPr/>
          <p:nvPr/>
        </p:nvCxnSpPr>
        <p:spPr>
          <a:xfrm>
            <a:off x="6018035" y="2307265"/>
            <a:ext cx="0" cy="33173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458681E-23BD-4B16-B7A2-CD21BEB64D84}"/>
              </a:ext>
            </a:extLst>
          </p:cNvPr>
          <p:cNvSpPr/>
          <p:nvPr/>
        </p:nvSpPr>
        <p:spPr>
          <a:xfrm>
            <a:off x="10230687" y="3579748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E414769-B3C5-4E1E-B410-CE7AF9A077B6}"/>
              </a:ext>
            </a:extLst>
          </p:cNvPr>
          <p:cNvSpPr/>
          <p:nvPr/>
        </p:nvSpPr>
        <p:spPr>
          <a:xfrm>
            <a:off x="10833099" y="4222185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936626-88C9-48C3-9C66-86839130C1E4}"/>
              </a:ext>
            </a:extLst>
          </p:cNvPr>
          <p:cNvSpPr/>
          <p:nvPr/>
        </p:nvSpPr>
        <p:spPr>
          <a:xfrm>
            <a:off x="10230599" y="4207083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4F1C3F1-4E72-4785-8324-62C7C5A2B988}"/>
              </a:ext>
            </a:extLst>
          </p:cNvPr>
          <p:cNvSpPr/>
          <p:nvPr/>
        </p:nvSpPr>
        <p:spPr>
          <a:xfrm>
            <a:off x="10833099" y="3585017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FP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884DA7-2435-4BA6-85B3-52AE3CFAC92D}"/>
              </a:ext>
            </a:extLst>
          </p:cNvPr>
          <p:cNvSpPr/>
          <p:nvPr/>
        </p:nvSpPr>
        <p:spPr>
          <a:xfrm>
            <a:off x="10149674" y="3029292"/>
            <a:ext cx="1693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False Positive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82F9F8F-B9E9-4F89-9259-E630690CDD85}"/>
              </a:ext>
            </a:extLst>
          </p:cNvPr>
          <p:cNvSpPr/>
          <p:nvPr/>
        </p:nvSpPr>
        <p:spPr>
          <a:xfrm>
            <a:off x="7751467" y="3910935"/>
            <a:ext cx="1123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Karla"/>
              </a:rPr>
              <a:t>+</a:t>
            </a:r>
            <a:endParaRPr lang="en-US" b="1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A820EC6-7E04-4012-AB99-FBE11549934F}"/>
              </a:ext>
            </a:extLst>
          </p:cNvPr>
          <p:cNvSpPr/>
          <p:nvPr/>
        </p:nvSpPr>
        <p:spPr>
          <a:xfrm>
            <a:off x="9646652" y="3914695"/>
            <a:ext cx="1123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Karla"/>
              </a:rPr>
              <a:t>=</a:t>
            </a:r>
            <a:endParaRPr lang="en-US" b="1" dirty="0"/>
          </a:p>
        </p:txBody>
      </p:sp>
      <p:pic>
        <p:nvPicPr>
          <p:cNvPr id="107" name="Graphic 106" descr="Envelope">
            <a:extLst>
              <a:ext uri="{FF2B5EF4-FFF2-40B4-BE49-F238E27FC236}">
                <a16:creationId xmlns:a16="http://schemas.microsoft.com/office/drawing/2014/main" id="{10462019-E0ED-4FAB-99F4-D3AFD2EC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26" y="3181501"/>
            <a:ext cx="782413" cy="782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3086" y="1486695"/>
            <a:ext cx="675697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TRUE/FALSE: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If prediction and true label match / do not match</a:t>
            </a:r>
          </a:p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POSITIVE/NEGATIVE: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Prediction class (SPAM = POSITIVE)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17A9D9-C5B7-6D45-BD22-0A225F10401E}"/>
              </a:ext>
            </a:extLst>
          </p:cNvPr>
          <p:cNvSpPr/>
          <p:nvPr/>
        </p:nvSpPr>
        <p:spPr>
          <a:xfrm>
            <a:off x="6390821" y="3037928"/>
            <a:ext cx="1693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True Label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834FE-6815-D34C-954D-BB877089A58F}"/>
              </a:ext>
            </a:extLst>
          </p:cNvPr>
          <p:cNvSpPr/>
          <p:nvPr/>
        </p:nvSpPr>
        <p:spPr>
          <a:xfrm>
            <a:off x="8194583" y="3041742"/>
            <a:ext cx="1693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Karla"/>
              </a:rPr>
              <a:t>Prediction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66B35-97CA-694B-9329-59C003DDDE23}"/>
              </a:ext>
            </a:extLst>
          </p:cNvPr>
          <p:cNvSpPr/>
          <p:nvPr/>
        </p:nvSpPr>
        <p:spPr>
          <a:xfrm>
            <a:off x="1186287" y="2368636"/>
            <a:ext cx="1593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Karla"/>
              </a:rPr>
              <a:t>SPAM/NON SPAM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07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D2554F-3E03-4C7F-A447-D89401E2084A}"/>
              </a:ext>
            </a:extLst>
          </p:cNvPr>
          <p:cNvGrpSpPr/>
          <p:nvPr/>
        </p:nvGrpSpPr>
        <p:grpSpPr>
          <a:xfrm>
            <a:off x="7763992" y="3736944"/>
            <a:ext cx="4294556" cy="2340802"/>
            <a:chOff x="3592922" y="2162690"/>
            <a:chExt cx="6215851" cy="33880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264723-DA54-450A-8849-3ADD3EFD9FBD}"/>
                </a:ext>
              </a:extLst>
            </p:cNvPr>
            <p:cNvSpPr txBox="1"/>
            <p:nvPr/>
          </p:nvSpPr>
          <p:spPr>
            <a:xfrm>
              <a:off x="3833978" y="3111864"/>
              <a:ext cx="1762401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Yes, it is spam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0F91E8-32F5-40D8-93D3-CC8F8241E518}"/>
                </a:ext>
              </a:extLst>
            </p:cNvPr>
            <p:cNvSpPr txBox="1"/>
            <p:nvPr/>
          </p:nvSpPr>
          <p:spPr>
            <a:xfrm>
              <a:off x="3592922" y="4589844"/>
              <a:ext cx="1881383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No, it is not spam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404BC91-95B9-48D3-B0BE-71595B0701CF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126150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C396E36-A8A3-4069-8952-FA6F9765DED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FB5976-BDE0-4010-ABEA-2AE78F62C7D5}"/>
                </a:ext>
              </a:extLst>
            </p:cNvPr>
            <p:cNvSpPr/>
            <p:nvPr/>
          </p:nvSpPr>
          <p:spPr>
            <a:xfrm>
              <a:off x="5421046" y="2162690"/>
              <a:ext cx="2458777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spam, for real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1C483BC-0522-495E-BAE4-D33B19B1AB1B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0832EBA-2A71-4CF6-BEAA-1AD76AFD8935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16ACCF-DD5F-4F21-9A39-8737997AB8C6}"/>
                </a:ext>
              </a:extLst>
            </p:cNvPr>
            <p:cNvSpPr/>
            <p:nvPr/>
          </p:nvSpPr>
          <p:spPr>
            <a:xfrm>
              <a:off x="7735110" y="2173959"/>
              <a:ext cx="2073663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not spam</a:t>
              </a:r>
            </a:p>
          </p:txBody>
        </p:sp>
        <p:pic>
          <p:nvPicPr>
            <p:cNvPr id="56" name="Graphic 55" descr="Envelope">
              <a:extLst>
                <a:ext uri="{FF2B5EF4-FFF2-40B4-BE49-F238E27FC236}">
                  <a16:creationId xmlns:a16="http://schemas.microsoft.com/office/drawing/2014/main" id="{6311983E-7D68-4ED5-97AC-6291245C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57" name="Graphic 56" descr="Envelope">
              <a:extLst>
                <a:ext uri="{FF2B5EF4-FFF2-40B4-BE49-F238E27FC236}">
                  <a16:creationId xmlns:a16="http://schemas.microsoft.com/office/drawing/2014/main" id="{50E50F89-E82C-45AD-823D-D910445A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58" name="Graphic 57" descr="Envelope">
              <a:extLst>
                <a:ext uri="{FF2B5EF4-FFF2-40B4-BE49-F238E27FC236}">
                  <a16:creationId xmlns:a16="http://schemas.microsoft.com/office/drawing/2014/main" id="{8A9CF726-2A57-492F-998A-801DC6BC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pic>
          <p:nvPicPr>
            <p:cNvPr id="59" name="Graphic 58" descr="Envelope">
              <a:extLst>
                <a:ext uri="{FF2B5EF4-FFF2-40B4-BE49-F238E27FC236}">
                  <a16:creationId xmlns:a16="http://schemas.microsoft.com/office/drawing/2014/main" id="{1288BFAB-4344-476F-AD19-84D25B5F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  <p:pic>
          <p:nvPicPr>
            <p:cNvPr id="60" name="Graphic 59" descr="Open envelope">
              <a:extLst>
                <a:ext uri="{FF2B5EF4-FFF2-40B4-BE49-F238E27FC236}">
                  <a16:creationId xmlns:a16="http://schemas.microsoft.com/office/drawing/2014/main" id="{31AD8260-F490-4861-A0F2-2E29B36F5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81826" y="4238520"/>
              <a:ext cx="867722" cy="867722"/>
            </a:xfrm>
            <a:prstGeom prst="rect">
              <a:avLst/>
            </a:prstGeom>
          </p:spPr>
        </p:pic>
        <p:pic>
          <p:nvPicPr>
            <p:cNvPr id="61" name="Graphic 60" descr="Open envelope">
              <a:extLst>
                <a:ext uri="{FF2B5EF4-FFF2-40B4-BE49-F238E27FC236}">
                  <a16:creationId xmlns:a16="http://schemas.microsoft.com/office/drawing/2014/main" id="{B391C49F-7CFF-41EB-A4A5-1F0ECA82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1448" y="3297066"/>
              <a:ext cx="867722" cy="809766"/>
            </a:xfrm>
            <a:prstGeom prst="rect">
              <a:avLst/>
            </a:prstGeom>
          </p:spPr>
        </p:pic>
        <p:pic>
          <p:nvPicPr>
            <p:cNvPr id="62" name="Graphic 61" descr="Open envelope">
              <a:extLst>
                <a:ext uri="{FF2B5EF4-FFF2-40B4-BE49-F238E27FC236}">
                  <a16:creationId xmlns:a16="http://schemas.microsoft.com/office/drawing/2014/main" id="{CD04E79C-02E7-42D5-8C3E-0A0B02B3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28173" y="3292541"/>
              <a:ext cx="867722" cy="809766"/>
            </a:xfrm>
            <a:prstGeom prst="rect">
              <a:avLst/>
            </a:prstGeom>
          </p:spPr>
        </p:pic>
        <p:pic>
          <p:nvPicPr>
            <p:cNvPr id="63" name="Graphic 62" descr="Open envelope">
              <a:extLst>
                <a:ext uri="{FF2B5EF4-FFF2-40B4-BE49-F238E27FC236}">
                  <a16:creationId xmlns:a16="http://schemas.microsoft.com/office/drawing/2014/main" id="{3125E6C9-A2D6-44CC-A1D2-844ABB3D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2348" y="2563921"/>
              <a:ext cx="867722" cy="809766"/>
            </a:xfrm>
            <a:prstGeom prst="rect">
              <a:avLst/>
            </a:prstGeom>
          </p:spPr>
        </p:pic>
        <p:pic>
          <p:nvPicPr>
            <p:cNvPr id="64" name="Graphic 63" descr="Open envelope">
              <a:extLst>
                <a:ext uri="{FF2B5EF4-FFF2-40B4-BE49-F238E27FC236}">
                  <a16:creationId xmlns:a16="http://schemas.microsoft.com/office/drawing/2014/main" id="{0F751A44-A395-4F56-AF88-2C462579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9358" y="2575332"/>
              <a:ext cx="867722" cy="809766"/>
            </a:xfrm>
            <a:prstGeom prst="rect">
              <a:avLst/>
            </a:prstGeom>
          </p:spPr>
        </p:pic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7206F1-0463-423F-8A0D-1B8A5D57B00F}"/>
              </a:ext>
            </a:extLst>
          </p:cNvPr>
          <p:cNvSpPr/>
          <p:nvPr/>
        </p:nvSpPr>
        <p:spPr>
          <a:xfrm>
            <a:off x="9103231" y="4039481"/>
            <a:ext cx="1375364" cy="10509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DFCBF71-3C9A-4E64-B06E-69519E79A3CB}"/>
              </a:ext>
            </a:extLst>
          </p:cNvPr>
          <p:cNvGrpSpPr/>
          <p:nvPr/>
        </p:nvGrpSpPr>
        <p:grpSpPr>
          <a:xfrm>
            <a:off x="1119716" y="1765422"/>
            <a:ext cx="8412926" cy="2058908"/>
            <a:chOff x="2406616" y="1441235"/>
            <a:chExt cx="8826130" cy="205890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CFA3EC1-7672-43F8-B726-F76E04EF55C7}"/>
                </a:ext>
              </a:extLst>
            </p:cNvPr>
            <p:cNvGrpSpPr/>
            <p:nvPr/>
          </p:nvGrpSpPr>
          <p:grpSpPr>
            <a:xfrm>
              <a:off x="2505050" y="1773564"/>
              <a:ext cx="4720666" cy="1347726"/>
              <a:chOff x="2319458" y="1954117"/>
              <a:chExt cx="4270509" cy="92243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490822-4F8D-4766-BDD0-0796631EC6BB}"/>
                  </a:ext>
                </a:extLst>
              </p:cNvPr>
              <p:cNvSpPr/>
              <p:nvPr/>
            </p:nvSpPr>
            <p:spPr>
              <a:xfrm rot="5400000">
                <a:off x="2395658" y="2203450"/>
                <a:ext cx="596900" cy="749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91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5374907C-4A37-4730-81EB-4A9C4908F2B1}"/>
                  </a:ext>
                </a:extLst>
              </p:cNvPr>
              <p:cNvCxnSpPr>
                <a:cxnSpLocks/>
                <a:stCxn id="76" idx="0"/>
                <a:endCxn id="67" idx="1"/>
              </p:cNvCxnSpPr>
              <p:nvPr/>
            </p:nvCxnSpPr>
            <p:spPr>
              <a:xfrm>
                <a:off x="3068758" y="2578101"/>
                <a:ext cx="499876" cy="8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Diamond 79">
                <a:extLst>
                  <a:ext uri="{FF2B5EF4-FFF2-40B4-BE49-F238E27FC236}">
                    <a16:creationId xmlns:a16="http://schemas.microsoft.com/office/drawing/2014/main" id="{1782E2C9-B509-4894-8777-F7A38D90C785}"/>
                  </a:ext>
                </a:extLst>
              </p:cNvPr>
              <p:cNvSpPr/>
              <p:nvPr/>
            </p:nvSpPr>
            <p:spPr>
              <a:xfrm>
                <a:off x="5028334" y="2279650"/>
                <a:ext cx="1561633" cy="596901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13BBDC4-9C04-4E42-8157-CDCAECBC70C2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4018303" y="2566368"/>
                <a:ext cx="1010031" cy="117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nector: Elbow 81">
                <a:extLst>
                  <a:ext uri="{FF2B5EF4-FFF2-40B4-BE49-F238E27FC236}">
                    <a16:creationId xmlns:a16="http://schemas.microsoft.com/office/drawing/2014/main" id="{2C0031B4-FB80-4AF6-80AF-4C60FBE75E4E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>
                <a:off x="3282600" y="1954346"/>
                <a:ext cx="2526550" cy="325304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F3AAF16-F158-4AEA-BEF0-BAC8BAB7B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81610" y="1954117"/>
                <a:ext cx="21174" cy="6191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EF96E5F4-7591-4F12-8B7F-2EF4E84F8309}"/>
                </a:ext>
              </a:extLst>
            </p:cNvPr>
            <p:cNvSpPr/>
            <p:nvPr/>
          </p:nvSpPr>
          <p:spPr>
            <a:xfrm>
              <a:off x="3885902" y="2442762"/>
              <a:ext cx="497069" cy="4875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Karla"/>
                </a:rPr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858931-32C3-4677-8A05-9EA9AEDA708F}"/>
                </a:ext>
              </a:extLst>
            </p:cNvPr>
            <p:cNvSpPr txBox="1"/>
            <p:nvPr/>
          </p:nvSpPr>
          <p:spPr>
            <a:xfrm>
              <a:off x="7664046" y="2491438"/>
              <a:ext cx="356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Karla"/>
                </a:rPr>
                <a:t>No action for discriminator. </a:t>
              </a:r>
              <a:r>
                <a:rPr lang="en-US" sz="1400" b="1" dirty="0">
                  <a:solidFill>
                    <a:srgbClr val="FF0000"/>
                  </a:solidFill>
                  <a:latin typeface="Karla"/>
                </a:rPr>
                <a:t>Generator must do better.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F21A999-94A9-4F78-8EF4-56A6744B3268}"/>
                </a:ext>
              </a:extLst>
            </p:cNvPr>
            <p:cNvSpPr txBox="1"/>
            <p:nvPr/>
          </p:nvSpPr>
          <p:spPr>
            <a:xfrm>
              <a:off x="4047820" y="1441235"/>
              <a:ext cx="356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label: it is a spam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F24062-C9F5-4F73-9CA6-30595AEC7D9F}"/>
                </a:ext>
              </a:extLst>
            </p:cNvPr>
            <p:cNvSpPr txBox="1"/>
            <p:nvPr/>
          </p:nvSpPr>
          <p:spPr>
            <a:xfrm>
              <a:off x="4362996" y="2706961"/>
              <a:ext cx="150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prediction:</a:t>
              </a:r>
            </a:p>
            <a:p>
              <a:r>
                <a:rPr lang="en-US" sz="1400" dirty="0">
                  <a:latin typeface="Karla"/>
                </a:rPr>
                <a:t>yes, it is spam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29F62C-33E1-45C4-BF83-79298A460235}"/>
                </a:ext>
              </a:extLst>
            </p:cNvPr>
            <p:cNvSpPr txBox="1"/>
            <p:nvPr/>
          </p:nvSpPr>
          <p:spPr>
            <a:xfrm>
              <a:off x="7188325" y="2337550"/>
              <a:ext cx="616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Yes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596771-2F04-472C-B7D4-BB35CD937324}"/>
                </a:ext>
              </a:extLst>
            </p:cNvPr>
            <p:cNvSpPr txBox="1"/>
            <p:nvPr/>
          </p:nvSpPr>
          <p:spPr>
            <a:xfrm>
              <a:off x="2406616" y="3192366"/>
              <a:ext cx="1347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Show email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8D53C0-AE7C-4D6C-958B-E46B7F384940}"/>
                </a:ext>
              </a:extLst>
            </p:cNvPr>
            <p:cNvSpPr txBox="1"/>
            <p:nvPr/>
          </p:nvSpPr>
          <p:spPr>
            <a:xfrm>
              <a:off x="5619491" y="2389616"/>
              <a:ext cx="150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prediction matches label?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307ED2F5-6D53-4F10-8CC0-CB123AD87F98}"/>
              </a:ext>
            </a:extLst>
          </p:cNvPr>
          <p:cNvSpPr/>
          <p:nvPr/>
        </p:nvSpPr>
        <p:spPr>
          <a:xfrm>
            <a:off x="577577" y="4807841"/>
            <a:ext cx="5932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/>
              </a:rPr>
              <a:t>True positive </a:t>
            </a:r>
            <a:r>
              <a:rPr lang="en-US" sz="1600" dirty="0">
                <a:latin typeface="Karla"/>
              </a:rPr>
              <a:t>(TP): the discriminator sees a spam and predicts correctly. No need for further actions for discriminator. Generator must do a better job. 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1A9DA4-A827-4AAF-ABA7-6B1AE7F7927B}"/>
              </a:ext>
            </a:extLst>
          </p:cNvPr>
          <p:cNvCxnSpPr>
            <a:cxnSpLocks/>
          </p:cNvCxnSpPr>
          <p:nvPr/>
        </p:nvCxnSpPr>
        <p:spPr>
          <a:xfrm>
            <a:off x="5724139" y="2995654"/>
            <a:ext cx="39594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0399209" y="1048793"/>
            <a:ext cx="1204912" cy="1243277"/>
            <a:chOff x="10399209" y="1048793"/>
            <a:chExt cx="1204912" cy="12432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E414769-B3C5-4E1E-B410-CE7AF9A077B6}"/>
                </a:ext>
              </a:extLst>
            </p:cNvPr>
            <p:cNvSpPr/>
            <p:nvPr/>
          </p:nvSpPr>
          <p:spPr>
            <a:xfrm>
              <a:off x="11001708" y="1664734"/>
              <a:ext cx="602412" cy="6159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936626-88C9-48C3-9C66-86839130C1E4}"/>
                </a:ext>
              </a:extLst>
            </p:cNvPr>
            <p:cNvSpPr/>
            <p:nvPr/>
          </p:nvSpPr>
          <p:spPr>
            <a:xfrm>
              <a:off x="10399209" y="1676128"/>
              <a:ext cx="602412" cy="6159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FN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4F1C3F1-4E72-4785-8324-62C7C5A2B988}"/>
                </a:ext>
              </a:extLst>
            </p:cNvPr>
            <p:cNvSpPr/>
            <p:nvPr/>
          </p:nvSpPr>
          <p:spPr>
            <a:xfrm>
              <a:off x="11001709" y="1054062"/>
              <a:ext cx="602412" cy="6159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58681E-23BD-4B16-B7A2-CD21BEB64D84}"/>
                </a:ext>
              </a:extLst>
            </p:cNvPr>
            <p:cNvSpPr/>
            <p:nvPr/>
          </p:nvSpPr>
          <p:spPr>
            <a:xfrm>
              <a:off x="10399297" y="1048793"/>
              <a:ext cx="602412" cy="6159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TP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EB81256-3966-9F42-B875-648E7BFD8DF2}"/>
              </a:ext>
            </a:extLst>
          </p:cNvPr>
          <p:cNvSpPr txBox="1"/>
          <p:nvPr/>
        </p:nvSpPr>
        <p:spPr>
          <a:xfrm>
            <a:off x="3022756" y="935956"/>
            <a:ext cx="675697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TRUE/FALSE: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If prediction and true label match / do not match</a:t>
            </a:r>
          </a:p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POSITIVE/NEGATIVE: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Prediction class (SPAM = POSITIVE)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33203F-84F6-984E-A3F4-1A22B0035C46}"/>
              </a:ext>
            </a:extLst>
          </p:cNvPr>
          <p:cNvSpPr/>
          <p:nvPr/>
        </p:nvSpPr>
        <p:spPr>
          <a:xfrm>
            <a:off x="2905277" y="3528732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4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DAD460-D24D-429D-8E5C-E0C3381F529C}"/>
              </a:ext>
            </a:extLst>
          </p:cNvPr>
          <p:cNvGrpSpPr/>
          <p:nvPr/>
        </p:nvGrpSpPr>
        <p:grpSpPr>
          <a:xfrm>
            <a:off x="7763992" y="3736944"/>
            <a:ext cx="4294556" cy="2340802"/>
            <a:chOff x="3592922" y="2162690"/>
            <a:chExt cx="6215851" cy="33880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97E455-45FE-44B4-8525-CBBD3360F795}"/>
                </a:ext>
              </a:extLst>
            </p:cNvPr>
            <p:cNvSpPr txBox="1"/>
            <p:nvPr/>
          </p:nvSpPr>
          <p:spPr>
            <a:xfrm>
              <a:off x="3833978" y="3111864"/>
              <a:ext cx="1762401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Yes, it is spam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EE0A30-85A6-42C4-B8D5-6CEBC963729E}"/>
                </a:ext>
              </a:extLst>
            </p:cNvPr>
            <p:cNvSpPr txBox="1"/>
            <p:nvPr/>
          </p:nvSpPr>
          <p:spPr>
            <a:xfrm>
              <a:off x="3592922" y="4589844"/>
              <a:ext cx="1881383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No, it is not spam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CBFE8C-28E7-4623-9D2C-1E1D291CB23F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126150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1B8E922-C3E3-4FA4-A73F-C328E032B67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56A62F-D5D7-48F2-96FA-2802C2CD873F}"/>
                </a:ext>
              </a:extLst>
            </p:cNvPr>
            <p:cNvSpPr/>
            <p:nvPr/>
          </p:nvSpPr>
          <p:spPr>
            <a:xfrm>
              <a:off x="5421046" y="2162690"/>
              <a:ext cx="2458777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spam, for real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B569C5-279C-4CC2-A95B-255BF87744C7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BD065EC-A871-4CCB-947F-182EA7A46EB6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53D354-1D2E-4276-AEC7-14BF234788CE}"/>
                </a:ext>
              </a:extLst>
            </p:cNvPr>
            <p:cNvSpPr/>
            <p:nvPr/>
          </p:nvSpPr>
          <p:spPr>
            <a:xfrm>
              <a:off x="7735110" y="2173959"/>
              <a:ext cx="2073663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not spam</a:t>
              </a:r>
            </a:p>
          </p:txBody>
        </p:sp>
        <p:pic>
          <p:nvPicPr>
            <p:cNvPr id="47" name="Graphic 46" descr="Envelope">
              <a:extLst>
                <a:ext uri="{FF2B5EF4-FFF2-40B4-BE49-F238E27FC236}">
                  <a16:creationId xmlns:a16="http://schemas.microsoft.com/office/drawing/2014/main" id="{24083052-988C-4015-BFF2-3809EDF7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48" name="Graphic 47" descr="Envelope">
              <a:extLst>
                <a:ext uri="{FF2B5EF4-FFF2-40B4-BE49-F238E27FC236}">
                  <a16:creationId xmlns:a16="http://schemas.microsoft.com/office/drawing/2014/main" id="{9DC66D94-1801-4756-897A-01597D56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49" name="Graphic 48" descr="Envelope">
              <a:extLst>
                <a:ext uri="{FF2B5EF4-FFF2-40B4-BE49-F238E27FC236}">
                  <a16:creationId xmlns:a16="http://schemas.microsoft.com/office/drawing/2014/main" id="{086407D7-7E70-4E03-8DC6-8B8B45685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pic>
          <p:nvPicPr>
            <p:cNvPr id="50" name="Graphic 49" descr="Envelope">
              <a:extLst>
                <a:ext uri="{FF2B5EF4-FFF2-40B4-BE49-F238E27FC236}">
                  <a16:creationId xmlns:a16="http://schemas.microsoft.com/office/drawing/2014/main" id="{DE596096-D839-4EF3-B1D2-B2849F2B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  <p:pic>
          <p:nvPicPr>
            <p:cNvPr id="51" name="Graphic 50" descr="Open envelope">
              <a:extLst>
                <a:ext uri="{FF2B5EF4-FFF2-40B4-BE49-F238E27FC236}">
                  <a16:creationId xmlns:a16="http://schemas.microsoft.com/office/drawing/2014/main" id="{539AF06F-4247-4729-B8ED-79A6ED348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81826" y="4238520"/>
              <a:ext cx="867722" cy="867722"/>
            </a:xfrm>
            <a:prstGeom prst="rect">
              <a:avLst/>
            </a:prstGeom>
          </p:spPr>
        </p:pic>
        <p:pic>
          <p:nvPicPr>
            <p:cNvPr id="52" name="Graphic 51" descr="Open envelope">
              <a:extLst>
                <a:ext uri="{FF2B5EF4-FFF2-40B4-BE49-F238E27FC236}">
                  <a16:creationId xmlns:a16="http://schemas.microsoft.com/office/drawing/2014/main" id="{06923BAD-7B98-4913-B2D9-38AFC8261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1448" y="3297066"/>
              <a:ext cx="867722" cy="809766"/>
            </a:xfrm>
            <a:prstGeom prst="rect">
              <a:avLst/>
            </a:prstGeom>
          </p:spPr>
        </p:pic>
        <p:pic>
          <p:nvPicPr>
            <p:cNvPr id="53" name="Graphic 52" descr="Open envelope">
              <a:extLst>
                <a:ext uri="{FF2B5EF4-FFF2-40B4-BE49-F238E27FC236}">
                  <a16:creationId xmlns:a16="http://schemas.microsoft.com/office/drawing/2014/main" id="{C6453B34-B26B-45ED-BE3B-A08FA06F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28173" y="3292541"/>
              <a:ext cx="867722" cy="809766"/>
            </a:xfrm>
            <a:prstGeom prst="rect">
              <a:avLst/>
            </a:prstGeom>
          </p:spPr>
        </p:pic>
        <p:pic>
          <p:nvPicPr>
            <p:cNvPr id="54" name="Graphic 53" descr="Open envelope">
              <a:extLst>
                <a:ext uri="{FF2B5EF4-FFF2-40B4-BE49-F238E27FC236}">
                  <a16:creationId xmlns:a16="http://schemas.microsoft.com/office/drawing/2014/main" id="{0342822D-A4B2-488C-939E-F91FFC70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2348" y="2563921"/>
              <a:ext cx="867722" cy="809766"/>
            </a:xfrm>
            <a:prstGeom prst="rect">
              <a:avLst/>
            </a:prstGeom>
          </p:spPr>
        </p:pic>
        <p:pic>
          <p:nvPicPr>
            <p:cNvPr id="55" name="Graphic 54" descr="Open envelope">
              <a:extLst>
                <a:ext uri="{FF2B5EF4-FFF2-40B4-BE49-F238E27FC236}">
                  <a16:creationId xmlns:a16="http://schemas.microsoft.com/office/drawing/2014/main" id="{6D6A9534-9582-4F40-AA63-CF6F553F3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9358" y="2575332"/>
              <a:ext cx="867722" cy="80976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69A9F2-768D-4BBB-B209-A565C74BFCFD}"/>
              </a:ext>
            </a:extLst>
          </p:cNvPr>
          <p:cNvGrpSpPr/>
          <p:nvPr/>
        </p:nvGrpSpPr>
        <p:grpSpPr>
          <a:xfrm>
            <a:off x="1119716" y="1765422"/>
            <a:ext cx="4965997" cy="2721218"/>
            <a:chOff x="2406616" y="1441235"/>
            <a:chExt cx="5209904" cy="272121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F4DEB87-EE1F-4C2E-9A9B-80813291DF2D}"/>
                </a:ext>
              </a:extLst>
            </p:cNvPr>
            <p:cNvGrpSpPr/>
            <p:nvPr/>
          </p:nvGrpSpPr>
          <p:grpSpPr>
            <a:xfrm>
              <a:off x="2505050" y="1773564"/>
              <a:ext cx="4720666" cy="1347726"/>
              <a:chOff x="2319458" y="1954117"/>
              <a:chExt cx="4270509" cy="92243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7A2C24B-5299-4654-AD30-BCDFD9E76AA9}"/>
                  </a:ext>
                </a:extLst>
              </p:cNvPr>
              <p:cNvSpPr/>
              <p:nvPr/>
            </p:nvSpPr>
            <p:spPr>
              <a:xfrm rot="5400000">
                <a:off x="2395658" y="2203450"/>
                <a:ext cx="596900" cy="749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91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0FF4C4B-B92B-4551-9F50-97885AC84DEA}"/>
                  </a:ext>
                </a:extLst>
              </p:cNvPr>
              <p:cNvCxnSpPr>
                <a:cxnSpLocks/>
                <a:stCxn id="67" idx="0"/>
                <a:endCxn id="59" idx="1"/>
              </p:cNvCxnSpPr>
              <p:nvPr/>
            </p:nvCxnSpPr>
            <p:spPr>
              <a:xfrm>
                <a:off x="3068758" y="2578101"/>
                <a:ext cx="499876" cy="8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Diamond 68">
                <a:extLst>
                  <a:ext uri="{FF2B5EF4-FFF2-40B4-BE49-F238E27FC236}">
                    <a16:creationId xmlns:a16="http://schemas.microsoft.com/office/drawing/2014/main" id="{C2A32909-2877-446D-9145-50CCBB3E79C8}"/>
                  </a:ext>
                </a:extLst>
              </p:cNvPr>
              <p:cNvSpPr/>
              <p:nvPr/>
            </p:nvSpPr>
            <p:spPr>
              <a:xfrm>
                <a:off x="5028334" y="2279650"/>
                <a:ext cx="1561633" cy="596901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1E7BB5B-46D9-4BE1-AA32-0891AD9342AA}"/>
                  </a:ext>
                </a:extLst>
              </p:cNvPr>
              <p:cNvCxnSpPr>
                <a:cxnSpLocks/>
                <a:endCxn id="69" idx="1"/>
              </p:cNvCxnSpPr>
              <p:nvPr/>
            </p:nvCxnSpPr>
            <p:spPr>
              <a:xfrm>
                <a:off x="4018303" y="2566368"/>
                <a:ext cx="1010031" cy="117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A97A24F9-158F-469C-BCBE-60CBFD41A00F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3282600" y="1954346"/>
                <a:ext cx="2526550" cy="325304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2898A27-AAF5-446E-86C9-05A5661E7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81610" y="1954117"/>
                <a:ext cx="21174" cy="6191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FD17586-1EA2-439B-A939-8F56F3206348}"/>
                </a:ext>
              </a:extLst>
            </p:cNvPr>
            <p:cNvSpPr/>
            <p:nvPr/>
          </p:nvSpPr>
          <p:spPr>
            <a:xfrm>
              <a:off x="3885902" y="2442762"/>
              <a:ext cx="497069" cy="4875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Karla"/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4737704-87CB-42C5-BA04-3D3EBB224AB5}"/>
                </a:ext>
              </a:extLst>
            </p:cNvPr>
            <p:cNvSpPr txBox="1"/>
            <p:nvPr/>
          </p:nvSpPr>
          <p:spPr>
            <a:xfrm>
              <a:off x="3647192" y="3639233"/>
              <a:ext cx="356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Karla"/>
                </a:rPr>
                <a:t>Discriminator learns more about spams.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0D8AE6-DC95-4B3D-BF69-7E8C7C7F9E98}"/>
                </a:ext>
              </a:extLst>
            </p:cNvPr>
            <p:cNvSpPr txBox="1"/>
            <p:nvPr/>
          </p:nvSpPr>
          <p:spPr>
            <a:xfrm>
              <a:off x="4047820" y="1441235"/>
              <a:ext cx="356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label: it is a spam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65A429-8B3D-491D-94D7-627420670437}"/>
                </a:ext>
              </a:extLst>
            </p:cNvPr>
            <p:cNvSpPr txBox="1"/>
            <p:nvPr/>
          </p:nvSpPr>
          <p:spPr>
            <a:xfrm>
              <a:off x="4362996" y="2706961"/>
              <a:ext cx="16865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prediction:</a:t>
              </a:r>
            </a:p>
            <a:p>
              <a:r>
                <a:rPr lang="en-US" sz="1400" dirty="0">
                  <a:latin typeface="Karla"/>
                </a:rPr>
                <a:t>No, It is NOT a spam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EB4F5BF-1AE9-43C2-965D-2C0B7C5EC4FA}"/>
                </a:ext>
              </a:extLst>
            </p:cNvPr>
            <p:cNvSpPr txBox="1"/>
            <p:nvPr/>
          </p:nvSpPr>
          <p:spPr>
            <a:xfrm>
              <a:off x="5962496" y="3175855"/>
              <a:ext cx="583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Karla"/>
                </a:rPr>
                <a:t>No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12C0F3-6973-4630-A48C-5CE2C1C38AAC}"/>
                </a:ext>
              </a:extLst>
            </p:cNvPr>
            <p:cNvSpPr txBox="1"/>
            <p:nvPr/>
          </p:nvSpPr>
          <p:spPr>
            <a:xfrm>
              <a:off x="2406616" y="3192366"/>
              <a:ext cx="1347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show email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FFABE16-5C7A-40E6-8B92-21E2DB092D28}"/>
                </a:ext>
              </a:extLst>
            </p:cNvPr>
            <p:cNvSpPr txBox="1"/>
            <p:nvPr/>
          </p:nvSpPr>
          <p:spPr>
            <a:xfrm>
              <a:off x="5619491" y="2389616"/>
              <a:ext cx="150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prediction matches label?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B1333C-F1F1-42DB-A9F2-919976D3F6CD}"/>
              </a:ext>
            </a:extLst>
          </p:cNvPr>
          <p:cNvCxnSpPr/>
          <p:nvPr/>
        </p:nvCxnSpPr>
        <p:spPr>
          <a:xfrm flipV="1">
            <a:off x="4881346" y="3457457"/>
            <a:ext cx="3374" cy="493983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4814E40-9F92-424B-8763-A9964D6B71BD}"/>
              </a:ext>
            </a:extLst>
          </p:cNvPr>
          <p:cNvCxnSpPr>
            <a:endCxn id="59" idx="2"/>
          </p:cNvCxnSpPr>
          <p:nvPr/>
        </p:nvCxnSpPr>
        <p:spPr>
          <a:xfrm rot="10800000">
            <a:off x="2766648" y="3254456"/>
            <a:ext cx="2114699" cy="6969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6732B84-3EB7-4D49-862B-139D3BF73E0F}"/>
              </a:ext>
            </a:extLst>
          </p:cNvPr>
          <p:cNvSpPr/>
          <p:nvPr/>
        </p:nvSpPr>
        <p:spPr>
          <a:xfrm>
            <a:off x="577577" y="4807841"/>
            <a:ext cx="5932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/>
              </a:rPr>
              <a:t>False Negative </a:t>
            </a:r>
            <a:r>
              <a:rPr lang="en-US" sz="1600" dirty="0">
                <a:latin typeface="Karla"/>
              </a:rPr>
              <a:t>(FN): the discriminator sees an email and predicts it not a spam even though it is. The discriminator must learn more.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58681E-23BD-4B16-B7A2-CD21BEB64D84}"/>
              </a:ext>
            </a:extLst>
          </p:cNvPr>
          <p:cNvSpPr/>
          <p:nvPr/>
        </p:nvSpPr>
        <p:spPr>
          <a:xfrm>
            <a:off x="10399297" y="1048793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414769-B3C5-4E1E-B410-CE7AF9A077B6}"/>
              </a:ext>
            </a:extLst>
          </p:cNvPr>
          <p:cNvSpPr/>
          <p:nvPr/>
        </p:nvSpPr>
        <p:spPr>
          <a:xfrm>
            <a:off x="11001708" y="1664734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936626-88C9-48C3-9C66-86839130C1E4}"/>
              </a:ext>
            </a:extLst>
          </p:cNvPr>
          <p:cNvSpPr/>
          <p:nvPr/>
        </p:nvSpPr>
        <p:spPr>
          <a:xfrm>
            <a:off x="11001621" y="1046481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F1C3F1-4E72-4785-8324-62C7C5A2B988}"/>
              </a:ext>
            </a:extLst>
          </p:cNvPr>
          <p:cNvSpPr/>
          <p:nvPr/>
        </p:nvSpPr>
        <p:spPr>
          <a:xfrm>
            <a:off x="10399209" y="1672255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5C889D2-0F36-2D4B-AC5E-6F79E03EB3FC}"/>
              </a:ext>
            </a:extLst>
          </p:cNvPr>
          <p:cNvSpPr txBox="1"/>
          <p:nvPr/>
        </p:nvSpPr>
        <p:spPr>
          <a:xfrm>
            <a:off x="3022756" y="935956"/>
            <a:ext cx="675697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TRUE/FALSE: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If prediction and true label match / do not match</a:t>
            </a:r>
          </a:p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POSITIVE/NEGATIVE: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Prediction class (SPAM = POSITIVE)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527594-1A04-4043-8D75-97151689FE38}"/>
              </a:ext>
            </a:extLst>
          </p:cNvPr>
          <p:cNvSpPr/>
          <p:nvPr/>
        </p:nvSpPr>
        <p:spPr>
          <a:xfrm>
            <a:off x="2962275" y="2625988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NEGATIVE</a:t>
            </a:r>
            <a:endParaRPr lang="en-US" dirty="0"/>
          </a:p>
        </p:txBody>
      </p:sp>
      <p:sp>
        <p:nvSpPr>
          <p:cNvPr id="77" name="Rectangle: Rounded Corners 55">
            <a:extLst>
              <a:ext uri="{FF2B5EF4-FFF2-40B4-BE49-F238E27FC236}">
                <a16:creationId xmlns:a16="http://schemas.microsoft.com/office/drawing/2014/main" id="{6A94571B-B5BA-1743-8E80-FDA51368FDA4}"/>
              </a:ext>
            </a:extLst>
          </p:cNvPr>
          <p:cNvSpPr/>
          <p:nvPr/>
        </p:nvSpPr>
        <p:spPr>
          <a:xfrm>
            <a:off x="9154534" y="5155050"/>
            <a:ext cx="1375364" cy="82896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B2B204-BD0E-4993-9986-9E262E6D4465}"/>
              </a:ext>
            </a:extLst>
          </p:cNvPr>
          <p:cNvSpPr/>
          <p:nvPr/>
        </p:nvSpPr>
        <p:spPr>
          <a:xfrm>
            <a:off x="556240" y="4566177"/>
            <a:ext cx="5932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/>
              </a:rPr>
              <a:t>False Positive </a:t>
            </a:r>
            <a:r>
              <a:rPr lang="en-US" sz="1600" dirty="0">
                <a:latin typeface="Karla"/>
              </a:rPr>
              <a:t>(FP): the discriminator sees an email and predicts it is a spam even though it is NOT. The discriminator must learn more.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E99921-3324-4BA7-AA19-04A870522A03}"/>
              </a:ext>
            </a:extLst>
          </p:cNvPr>
          <p:cNvGrpSpPr/>
          <p:nvPr/>
        </p:nvGrpSpPr>
        <p:grpSpPr>
          <a:xfrm>
            <a:off x="7763992" y="3736944"/>
            <a:ext cx="4294556" cy="2340802"/>
            <a:chOff x="3592922" y="2162690"/>
            <a:chExt cx="6215851" cy="3388028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E094184-B2C0-491D-BEF1-CCB14334A403}"/>
                </a:ext>
              </a:extLst>
            </p:cNvPr>
            <p:cNvSpPr txBox="1"/>
            <p:nvPr/>
          </p:nvSpPr>
          <p:spPr>
            <a:xfrm>
              <a:off x="3833978" y="3111864"/>
              <a:ext cx="1762401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Yes, it is spam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A84F4D-ACFF-487F-8A60-BD6219D954F3}"/>
                </a:ext>
              </a:extLst>
            </p:cNvPr>
            <p:cNvSpPr txBox="1"/>
            <p:nvPr/>
          </p:nvSpPr>
          <p:spPr>
            <a:xfrm>
              <a:off x="3592922" y="4589844"/>
              <a:ext cx="1881383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No, it is not spam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2C9332A-3111-49B2-BB01-398AB17CD376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126150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DA95BC6-6B52-4A72-BA1A-A77F96576EFE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D9B023E-590B-41E0-A326-3057941E6F59}"/>
                </a:ext>
              </a:extLst>
            </p:cNvPr>
            <p:cNvSpPr/>
            <p:nvPr/>
          </p:nvSpPr>
          <p:spPr>
            <a:xfrm>
              <a:off x="5421046" y="2162690"/>
              <a:ext cx="2458777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spam, for real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053193F-1A4A-4E13-903A-418D31F32916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DC36BBE-CFAE-4A31-B9B2-A00F85E476CE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8B04C64-A048-46B3-B257-C5FD1B5E9385}"/>
                </a:ext>
              </a:extLst>
            </p:cNvPr>
            <p:cNvSpPr/>
            <p:nvPr/>
          </p:nvSpPr>
          <p:spPr>
            <a:xfrm>
              <a:off x="7735110" y="2173959"/>
              <a:ext cx="2073663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not spam</a:t>
              </a:r>
            </a:p>
          </p:txBody>
        </p:sp>
        <p:pic>
          <p:nvPicPr>
            <p:cNvPr id="94" name="Graphic 93" descr="Envelope">
              <a:extLst>
                <a:ext uri="{FF2B5EF4-FFF2-40B4-BE49-F238E27FC236}">
                  <a16:creationId xmlns:a16="http://schemas.microsoft.com/office/drawing/2014/main" id="{F22A1518-358A-41BA-9FB2-5E7A034B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95" name="Graphic 94" descr="Envelope">
              <a:extLst>
                <a:ext uri="{FF2B5EF4-FFF2-40B4-BE49-F238E27FC236}">
                  <a16:creationId xmlns:a16="http://schemas.microsoft.com/office/drawing/2014/main" id="{2B7A70B3-2C18-445E-A4AF-B476F0934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96" name="Graphic 95" descr="Envelope">
              <a:extLst>
                <a:ext uri="{FF2B5EF4-FFF2-40B4-BE49-F238E27FC236}">
                  <a16:creationId xmlns:a16="http://schemas.microsoft.com/office/drawing/2014/main" id="{69ADB415-32F4-4814-A766-5E1562C15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pic>
          <p:nvPicPr>
            <p:cNvPr id="97" name="Graphic 96" descr="Envelope">
              <a:extLst>
                <a:ext uri="{FF2B5EF4-FFF2-40B4-BE49-F238E27FC236}">
                  <a16:creationId xmlns:a16="http://schemas.microsoft.com/office/drawing/2014/main" id="{F5E5007E-73D4-48E8-9D5A-BEE84D03A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  <p:pic>
          <p:nvPicPr>
            <p:cNvPr id="98" name="Graphic 97" descr="Open envelope">
              <a:extLst>
                <a:ext uri="{FF2B5EF4-FFF2-40B4-BE49-F238E27FC236}">
                  <a16:creationId xmlns:a16="http://schemas.microsoft.com/office/drawing/2014/main" id="{263BD0C3-3172-4F52-923B-0D9F64AD4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81826" y="4238520"/>
              <a:ext cx="867722" cy="867722"/>
            </a:xfrm>
            <a:prstGeom prst="rect">
              <a:avLst/>
            </a:prstGeom>
          </p:spPr>
        </p:pic>
        <p:pic>
          <p:nvPicPr>
            <p:cNvPr id="99" name="Graphic 98" descr="Open envelope">
              <a:extLst>
                <a:ext uri="{FF2B5EF4-FFF2-40B4-BE49-F238E27FC236}">
                  <a16:creationId xmlns:a16="http://schemas.microsoft.com/office/drawing/2014/main" id="{8F9EC2E0-AEB1-4026-AB89-28B318E2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1448" y="3297066"/>
              <a:ext cx="867722" cy="809766"/>
            </a:xfrm>
            <a:prstGeom prst="rect">
              <a:avLst/>
            </a:prstGeom>
          </p:spPr>
        </p:pic>
        <p:pic>
          <p:nvPicPr>
            <p:cNvPr id="100" name="Graphic 99" descr="Open envelope">
              <a:extLst>
                <a:ext uri="{FF2B5EF4-FFF2-40B4-BE49-F238E27FC236}">
                  <a16:creationId xmlns:a16="http://schemas.microsoft.com/office/drawing/2014/main" id="{D3138D3F-A8B2-4A5F-9323-48BB6764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28173" y="3292541"/>
              <a:ext cx="867722" cy="809766"/>
            </a:xfrm>
            <a:prstGeom prst="rect">
              <a:avLst/>
            </a:prstGeom>
          </p:spPr>
        </p:pic>
        <p:pic>
          <p:nvPicPr>
            <p:cNvPr id="101" name="Graphic 100" descr="Open envelope">
              <a:extLst>
                <a:ext uri="{FF2B5EF4-FFF2-40B4-BE49-F238E27FC236}">
                  <a16:creationId xmlns:a16="http://schemas.microsoft.com/office/drawing/2014/main" id="{CC287ECE-051C-4432-A690-F3FB0A353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2348" y="2563921"/>
              <a:ext cx="867722" cy="809766"/>
            </a:xfrm>
            <a:prstGeom prst="rect">
              <a:avLst/>
            </a:prstGeom>
          </p:spPr>
        </p:pic>
        <p:pic>
          <p:nvPicPr>
            <p:cNvPr id="102" name="Graphic 101" descr="Open envelope">
              <a:extLst>
                <a:ext uri="{FF2B5EF4-FFF2-40B4-BE49-F238E27FC236}">
                  <a16:creationId xmlns:a16="http://schemas.microsoft.com/office/drawing/2014/main" id="{6D3F8678-E58F-41CB-8786-E787C888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9358" y="2575332"/>
              <a:ext cx="867722" cy="809766"/>
            </a:xfrm>
            <a:prstGeom prst="rect">
              <a:avLst/>
            </a:prstGeom>
          </p:spPr>
        </p:pic>
      </p:grp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344C75E5-EBB3-44AC-BD4F-DA23F6A70040}"/>
              </a:ext>
            </a:extLst>
          </p:cNvPr>
          <p:cNvSpPr/>
          <p:nvPr/>
        </p:nvSpPr>
        <p:spPr>
          <a:xfrm>
            <a:off x="10707630" y="4132366"/>
            <a:ext cx="1172407" cy="82896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69A9F2-768D-4BBB-B209-A565C74BFCFD}"/>
              </a:ext>
            </a:extLst>
          </p:cNvPr>
          <p:cNvGrpSpPr/>
          <p:nvPr/>
        </p:nvGrpSpPr>
        <p:grpSpPr>
          <a:xfrm>
            <a:off x="1107865" y="1308078"/>
            <a:ext cx="4965997" cy="2058908"/>
            <a:chOff x="2406616" y="1441235"/>
            <a:chExt cx="5209904" cy="205890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F4DEB87-EE1F-4C2E-9A9B-80813291DF2D}"/>
                </a:ext>
              </a:extLst>
            </p:cNvPr>
            <p:cNvGrpSpPr/>
            <p:nvPr/>
          </p:nvGrpSpPr>
          <p:grpSpPr>
            <a:xfrm>
              <a:off x="2505050" y="1773564"/>
              <a:ext cx="4720666" cy="1347726"/>
              <a:chOff x="2319458" y="1954117"/>
              <a:chExt cx="4270509" cy="922434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A2C24B-5299-4654-AD30-BCDFD9E76AA9}"/>
                  </a:ext>
                </a:extLst>
              </p:cNvPr>
              <p:cNvSpPr/>
              <p:nvPr/>
            </p:nvSpPr>
            <p:spPr>
              <a:xfrm rot="5400000">
                <a:off x="2395658" y="2203450"/>
                <a:ext cx="596900" cy="749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91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0FF4C4B-B92B-4551-9F50-97885AC8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8758" y="2578101"/>
                <a:ext cx="499876" cy="8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C2A32909-2877-446D-9145-50CCBB3E79C8}"/>
                  </a:ext>
                </a:extLst>
              </p:cNvPr>
              <p:cNvSpPr/>
              <p:nvPr/>
            </p:nvSpPr>
            <p:spPr>
              <a:xfrm>
                <a:off x="5028334" y="2279650"/>
                <a:ext cx="1561633" cy="596901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1E7BB5B-46D9-4BE1-AA32-0891AD934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303" y="2566368"/>
                <a:ext cx="1010031" cy="117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or: Elbow 70">
                <a:extLst>
                  <a:ext uri="{FF2B5EF4-FFF2-40B4-BE49-F238E27FC236}">
                    <a16:creationId xmlns:a16="http://schemas.microsoft.com/office/drawing/2014/main" id="{A97A24F9-158F-469C-BCBE-60CBFD41A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2600" y="1954346"/>
                <a:ext cx="2526550" cy="325304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2898A27-AAF5-446E-86C9-05A5661E7C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81610" y="1954117"/>
                <a:ext cx="21174" cy="6191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: Rounded Corners 58">
              <a:extLst>
                <a:ext uri="{FF2B5EF4-FFF2-40B4-BE49-F238E27FC236}">
                  <a16:creationId xmlns:a16="http://schemas.microsoft.com/office/drawing/2014/main" id="{EFD17586-1EA2-439B-A939-8F56F3206348}"/>
                </a:ext>
              </a:extLst>
            </p:cNvPr>
            <p:cNvSpPr/>
            <p:nvPr/>
          </p:nvSpPr>
          <p:spPr>
            <a:xfrm>
              <a:off x="3885902" y="2442762"/>
              <a:ext cx="497069" cy="4875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Karla"/>
                </a:rPr>
                <a:t>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0D8AE6-DC95-4B3D-BF69-7E8C7C7F9E98}"/>
                </a:ext>
              </a:extLst>
            </p:cNvPr>
            <p:cNvSpPr txBox="1"/>
            <p:nvPr/>
          </p:nvSpPr>
          <p:spPr>
            <a:xfrm>
              <a:off x="4047820" y="1441235"/>
              <a:ext cx="356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label: it is </a:t>
              </a:r>
              <a:r>
                <a:rPr lang="en-US" sz="1400" b="1" dirty="0">
                  <a:latin typeface="Karla"/>
                </a:rPr>
                <a:t>not</a:t>
              </a:r>
              <a:r>
                <a:rPr lang="en-US" sz="1400" dirty="0">
                  <a:latin typeface="Karla"/>
                </a:rPr>
                <a:t> a spam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5A429-8B3D-491D-94D7-627420670437}"/>
                </a:ext>
              </a:extLst>
            </p:cNvPr>
            <p:cNvSpPr txBox="1"/>
            <p:nvPr/>
          </p:nvSpPr>
          <p:spPr>
            <a:xfrm>
              <a:off x="4362996" y="2706961"/>
              <a:ext cx="19995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prediction:</a:t>
              </a:r>
            </a:p>
            <a:p>
              <a:r>
                <a:rPr lang="en-US" sz="1400" dirty="0">
                  <a:latin typeface="Karla"/>
                </a:rPr>
                <a:t>Yes. it is a spam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12C0F3-6973-4630-A48C-5CE2C1C38AAC}"/>
                </a:ext>
              </a:extLst>
            </p:cNvPr>
            <p:cNvSpPr txBox="1"/>
            <p:nvPr/>
          </p:nvSpPr>
          <p:spPr>
            <a:xfrm>
              <a:off x="2406616" y="3192366"/>
              <a:ext cx="1347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show email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FABE16-5C7A-40E6-8B92-21E2DB092D28}"/>
                </a:ext>
              </a:extLst>
            </p:cNvPr>
            <p:cNvSpPr txBox="1"/>
            <p:nvPr/>
          </p:nvSpPr>
          <p:spPr>
            <a:xfrm>
              <a:off x="5619491" y="2389616"/>
              <a:ext cx="150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prediction matches label?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339509F-BBC1-7840-A89D-7287938BB0EA}"/>
              </a:ext>
            </a:extLst>
          </p:cNvPr>
          <p:cNvSpPr txBox="1"/>
          <p:nvPr/>
        </p:nvSpPr>
        <p:spPr>
          <a:xfrm>
            <a:off x="1750123" y="6086831"/>
            <a:ext cx="675697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TRUE/FALSE: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If prediction and true label match / do not match</a:t>
            </a:r>
          </a:p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POSITIVE/NEGATIVE: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Prediction class (SPAM = POSITIVE)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2CB52A-8B58-184A-BECD-41E2022263E6}"/>
              </a:ext>
            </a:extLst>
          </p:cNvPr>
          <p:cNvSpPr/>
          <p:nvPr/>
        </p:nvSpPr>
        <p:spPr>
          <a:xfrm>
            <a:off x="10399297" y="1048793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A1B961-6A42-8349-8531-DE65CF1146DC}"/>
              </a:ext>
            </a:extLst>
          </p:cNvPr>
          <p:cNvSpPr/>
          <p:nvPr/>
        </p:nvSpPr>
        <p:spPr>
          <a:xfrm>
            <a:off x="11001708" y="1664734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1BC69CE-F474-3547-897B-7A854E9D9DE3}"/>
              </a:ext>
            </a:extLst>
          </p:cNvPr>
          <p:cNvSpPr/>
          <p:nvPr/>
        </p:nvSpPr>
        <p:spPr>
          <a:xfrm>
            <a:off x="10997479" y="1057688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B6E41D-4401-5148-8235-13F49BED3F7F}"/>
              </a:ext>
            </a:extLst>
          </p:cNvPr>
          <p:cNvSpPr/>
          <p:nvPr/>
        </p:nvSpPr>
        <p:spPr>
          <a:xfrm>
            <a:off x="10399209" y="1672255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372B07-8EF7-6445-B4E3-41CA31F4FEA4}"/>
              </a:ext>
            </a:extLst>
          </p:cNvPr>
          <p:cNvSpPr/>
          <p:nvPr/>
        </p:nvSpPr>
        <p:spPr>
          <a:xfrm>
            <a:off x="3009478" y="3005013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</a:t>
            </a:r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CB603D-BBF5-C44F-A41B-0230AA19417B}"/>
              </a:ext>
            </a:extLst>
          </p:cNvPr>
          <p:cNvCxnSpPr/>
          <p:nvPr/>
        </p:nvCxnSpPr>
        <p:spPr>
          <a:xfrm flipV="1">
            <a:off x="4878639" y="3022446"/>
            <a:ext cx="3374" cy="493983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6">
            <a:extLst>
              <a:ext uri="{FF2B5EF4-FFF2-40B4-BE49-F238E27FC236}">
                <a16:creationId xmlns:a16="http://schemas.microsoft.com/office/drawing/2014/main" id="{67141FE7-A20A-F34E-914F-B41BBA21A35B}"/>
              </a:ext>
            </a:extLst>
          </p:cNvPr>
          <p:cNvCxnSpPr/>
          <p:nvPr/>
        </p:nvCxnSpPr>
        <p:spPr>
          <a:xfrm rot="10800000">
            <a:off x="2763941" y="2819445"/>
            <a:ext cx="2114699" cy="6969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580B47F-3A10-4C42-A573-3B0C908B214E}"/>
              </a:ext>
            </a:extLst>
          </p:cNvPr>
          <p:cNvSpPr txBox="1"/>
          <p:nvPr/>
        </p:nvSpPr>
        <p:spPr>
          <a:xfrm>
            <a:off x="2299726" y="3670384"/>
            <a:ext cx="3401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Karla"/>
              </a:rPr>
              <a:t>Discriminator learns more about spams.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6D99F0-98E1-6A49-9B36-519FB7F46DBE}"/>
              </a:ext>
            </a:extLst>
          </p:cNvPr>
          <p:cNvSpPr txBox="1"/>
          <p:nvPr/>
        </p:nvSpPr>
        <p:spPr>
          <a:xfrm>
            <a:off x="4455879" y="3040359"/>
            <a:ext cx="55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Karla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84590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3901DA5-F40A-49D3-A1AE-3C3EE82407EC}"/>
              </a:ext>
            </a:extLst>
          </p:cNvPr>
          <p:cNvSpPr/>
          <p:nvPr/>
        </p:nvSpPr>
        <p:spPr>
          <a:xfrm>
            <a:off x="556240" y="4941359"/>
            <a:ext cx="59321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Karla"/>
              </a:rPr>
              <a:t>True negative </a:t>
            </a:r>
            <a:r>
              <a:rPr lang="en-US" sz="1600" dirty="0">
                <a:latin typeface="Karla"/>
              </a:rPr>
              <a:t>(TN): No action required by Generator or Discriminator. 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8C5C282-724D-4DBB-924E-2DC1E80FB1B9}"/>
              </a:ext>
            </a:extLst>
          </p:cNvPr>
          <p:cNvGrpSpPr/>
          <p:nvPr/>
        </p:nvGrpSpPr>
        <p:grpSpPr>
          <a:xfrm>
            <a:off x="7763992" y="3736944"/>
            <a:ext cx="4294556" cy="2340802"/>
            <a:chOff x="3592922" y="2162690"/>
            <a:chExt cx="6215851" cy="338802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E13944-CBEE-4460-8FEA-8086AB41CCC2}"/>
                </a:ext>
              </a:extLst>
            </p:cNvPr>
            <p:cNvSpPr txBox="1"/>
            <p:nvPr/>
          </p:nvSpPr>
          <p:spPr>
            <a:xfrm>
              <a:off x="3833978" y="3111864"/>
              <a:ext cx="1762401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Yes, it is spam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A80E1EF-CE9C-438D-8D70-67D7786A885A}"/>
                </a:ext>
              </a:extLst>
            </p:cNvPr>
            <p:cNvSpPr txBox="1"/>
            <p:nvPr/>
          </p:nvSpPr>
          <p:spPr>
            <a:xfrm>
              <a:off x="3592922" y="4589844"/>
              <a:ext cx="1881383" cy="400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No, it is not spam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3D636B6-234C-4B7A-8BB5-7B2FD4739CDE}"/>
                </a:ext>
              </a:extLst>
            </p:cNvPr>
            <p:cNvCxnSpPr>
              <a:cxnSpLocks/>
            </p:cNvCxnSpPr>
            <p:nvPr/>
          </p:nvCxnSpPr>
          <p:spPr>
            <a:xfrm>
              <a:off x="3792710" y="4126150"/>
              <a:ext cx="57576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DA6BC3C-6AD6-40CA-B4B9-02039D657133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60" y="2184400"/>
              <a:ext cx="0" cy="323065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5A9A75E-5A22-48BA-AB17-A1F347CDCA6C}"/>
                </a:ext>
              </a:extLst>
            </p:cNvPr>
            <p:cNvSpPr/>
            <p:nvPr/>
          </p:nvSpPr>
          <p:spPr>
            <a:xfrm>
              <a:off x="5421046" y="2162690"/>
              <a:ext cx="2458777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spam, for real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BA33B7-6DFE-477E-B4BD-70934584EBD0}"/>
                </a:ext>
              </a:extLst>
            </p:cNvPr>
            <p:cNvCxnSpPr>
              <a:cxnSpLocks/>
            </p:cNvCxnSpPr>
            <p:nvPr/>
          </p:nvCxnSpPr>
          <p:spPr>
            <a:xfrm>
              <a:off x="7735110" y="2184400"/>
              <a:ext cx="0" cy="32528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D02670-8D31-446B-B103-006D8D1429A6}"/>
                </a:ext>
              </a:extLst>
            </p:cNvPr>
            <p:cNvCxnSpPr/>
            <p:nvPr/>
          </p:nvCxnSpPr>
          <p:spPr>
            <a:xfrm>
              <a:off x="3945110" y="2582247"/>
              <a:ext cx="54528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97D0006-365C-41E2-A71D-19818B40B7D8}"/>
                </a:ext>
              </a:extLst>
            </p:cNvPr>
            <p:cNvSpPr/>
            <p:nvPr/>
          </p:nvSpPr>
          <p:spPr>
            <a:xfrm>
              <a:off x="7735110" y="2173959"/>
              <a:ext cx="2073663" cy="40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Karla"/>
                </a:rPr>
                <a:t>It was not spam</a:t>
              </a:r>
            </a:p>
          </p:txBody>
        </p:sp>
        <p:pic>
          <p:nvPicPr>
            <p:cNvPr id="133" name="Graphic 132" descr="Envelope">
              <a:extLst>
                <a:ext uri="{FF2B5EF4-FFF2-40B4-BE49-F238E27FC236}">
                  <a16:creationId xmlns:a16="http://schemas.microsoft.com/office/drawing/2014/main" id="{B1641FD8-5BAF-4CA7-984D-8EE165931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636319"/>
              <a:ext cx="914399" cy="914399"/>
            </a:xfrm>
            <a:prstGeom prst="rect">
              <a:avLst/>
            </a:prstGeom>
          </p:spPr>
        </p:pic>
        <p:pic>
          <p:nvPicPr>
            <p:cNvPr id="134" name="Graphic 133" descr="Envelope">
              <a:extLst>
                <a:ext uri="{FF2B5EF4-FFF2-40B4-BE49-F238E27FC236}">
                  <a16:creationId xmlns:a16="http://schemas.microsoft.com/office/drawing/2014/main" id="{010123E8-1732-470A-A985-C2FDC581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7480" y="4008937"/>
              <a:ext cx="914399" cy="914399"/>
            </a:xfrm>
            <a:prstGeom prst="rect">
              <a:avLst/>
            </a:prstGeom>
          </p:spPr>
        </p:pic>
        <p:pic>
          <p:nvPicPr>
            <p:cNvPr id="135" name="Graphic 134" descr="Envelope">
              <a:extLst>
                <a:ext uri="{FF2B5EF4-FFF2-40B4-BE49-F238E27FC236}">
                  <a16:creationId xmlns:a16="http://schemas.microsoft.com/office/drawing/2014/main" id="{32308C09-1667-4FFB-BF31-A287D76D5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0936" y="4008936"/>
              <a:ext cx="914399" cy="914399"/>
            </a:xfrm>
            <a:prstGeom prst="rect">
              <a:avLst/>
            </a:prstGeom>
          </p:spPr>
        </p:pic>
        <p:pic>
          <p:nvPicPr>
            <p:cNvPr id="136" name="Graphic 135" descr="Envelope">
              <a:extLst>
                <a:ext uri="{FF2B5EF4-FFF2-40B4-BE49-F238E27FC236}">
                  <a16:creationId xmlns:a16="http://schemas.microsoft.com/office/drawing/2014/main" id="{B7344963-159E-4671-997C-2279337F3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3736" y="2922350"/>
              <a:ext cx="914399" cy="914399"/>
            </a:xfrm>
            <a:prstGeom prst="rect">
              <a:avLst/>
            </a:prstGeom>
          </p:spPr>
        </p:pic>
        <p:pic>
          <p:nvPicPr>
            <p:cNvPr id="137" name="Graphic 136" descr="Open envelope">
              <a:extLst>
                <a:ext uri="{FF2B5EF4-FFF2-40B4-BE49-F238E27FC236}">
                  <a16:creationId xmlns:a16="http://schemas.microsoft.com/office/drawing/2014/main" id="{994F2E64-61F2-491F-9811-2B770E5D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81826" y="4238520"/>
              <a:ext cx="867722" cy="867722"/>
            </a:xfrm>
            <a:prstGeom prst="rect">
              <a:avLst/>
            </a:prstGeom>
          </p:spPr>
        </p:pic>
        <p:pic>
          <p:nvPicPr>
            <p:cNvPr id="138" name="Graphic 137" descr="Open envelope">
              <a:extLst>
                <a:ext uri="{FF2B5EF4-FFF2-40B4-BE49-F238E27FC236}">
                  <a16:creationId xmlns:a16="http://schemas.microsoft.com/office/drawing/2014/main" id="{55CD328C-8FD6-450C-9FFE-232E694DD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1448" y="3297066"/>
              <a:ext cx="867722" cy="809766"/>
            </a:xfrm>
            <a:prstGeom prst="rect">
              <a:avLst/>
            </a:prstGeom>
          </p:spPr>
        </p:pic>
        <p:pic>
          <p:nvPicPr>
            <p:cNvPr id="139" name="Graphic 138" descr="Open envelope">
              <a:extLst>
                <a:ext uri="{FF2B5EF4-FFF2-40B4-BE49-F238E27FC236}">
                  <a16:creationId xmlns:a16="http://schemas.microsoft.com/office/drawing/2014/main" id="{60A2861C-19A2-48DF-BAE3-BD540C5BF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28173" y="3292541"/>
              <a:ext cx="867722" cy="809766"/>
            </a:xfrm>
            <a:prstGeom prst="rect">
              <a:avLst/>
            </a:prstGeom>
          </p:spPr>
        </p:pic>
        <p:pic>
          <p:nvPicPr>
            <p:cNvPr id="140" name="Graphic 139" descr="Open envelope">
              <a:extLst>
                <a:ext uri="{FF2B5EF4-FFF2-40B4-BE49-F238E27FC236}">
                  <a16:creationId xmlns:a16="http://schemas.microsoft.com/office/drawing/2014/main" id="{D71B5EAF-EF01-4E94-A27C-8D53E296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2348" y="2563921"/>
              <a:ext cx="867722" cy="809766"/>
            </a:xfrm>
            <a:prstGeom prst="rect">
              <a:avLst/>
            </a:prstGeom>
          </p:spPr>
        </p:pic>
        <p:pic>
          <p:nvPicPr>
            <p:cNvPr id="141" name="Graphic 140" descr="Open envelope">
              <a:extLst>
                <a:ext uri="{FF2B5EF4-FFF2-40B4-BE49-F238E27FC236}">
                  <a16:creationId xmlns:a16="http://schemas.microsoft.com/office/drawing/2014/main" id="{1A6F90BE-2955-47BB-BEDE-EA0045270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39358" y="2575332"/>
              <a:ext cx="867722" cy="809766"/>
            </a:xfrm>
            <a:prstGeom prst="rect">
              <a:avLst/>
            </a:prstGeom>
          </p:spPr>
        </p:pic>
      </p:grp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D00959C9-095F-45DA-A213-7CEC80D6DE9D}"/>
              </a:ext>
            </a:extLst>
          </p:cNvPr>
          <p:cNvSpPr/>
          <p:nvPr/>
        </p:nvSpPr>
        <p:spPr>
          <a:xfrm>
            <a:off x="10662644" y="5111496"/>
            <a:ext cx="1217394" cy="8878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FCBF71-3C9A-4E64-B06E-69519E79A3CB}"/>
              </a:ext>
            </a:extLst>
          </p:cNvPr>
          <p:cNvGrpSpPr/>
          <p:nvPr/>
        </p:nvGrpSpPr>
        <p:grpSpPr>
          <a:xfrm>
            <a:off x="1119716" y="1765422"/>
            <a:ext cx="4965997" cy="2274351"/>
            <a:chOff x="2406616" y="1441235"/>
            <a:chExt cx="5209904" cy="227435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FA3EC1-7672-43F8-B726-F76E04EF55C7}"/>
                </a:ext>
              </a:extLst>
            </p:cNvPr>
            <p:cNvGrpSpPr/>
            <p:nvPr/>
          </p:nvGrpSpPr>
          <p:grpSpPr>
            <a:xfrm>
              <a:off x="2505050" y="1773564"/>
              <a:ext cx="4720666" cy="1347726"/>
              <a:chOff x="2319458" y="1954117"/>
              <a:chExt cx="4270509" cy="92243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0490822-4F8D-4766-BDD0-0796631EC6BB}"/>
                  </a:ext>
                </a:extLst>
              </p:cNvPr>
              <p:cNvSpPr/>
              <p:nvPr/>
            </p:nvSpPr>
            <p:spPr>
              <a:xfrm rot="5400000">
                <a:off x="2395658" y="2203450"/>
                <a:ext cx="596900" cy="7493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91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374907C-4A37-4730-81EB-4A9C4908F2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8758" y="2578101"/>
                <a:ext cx="499876" cy="8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Diamond 62">
                <a:extLst>
                  <a:ext uri="{FF2B5EF4-FFF2-40B4-BE49-F238E27FC236}">
                    <a16:creationId xmlns:a16="http://schemas.microsoft.com/office/drawing/2014/main" id="{1782E2C9-B509-4894-8777-F7A38D90C785}"/>
                  </a:ext>
                </a:extLst>
              </p:cNvPr>
              <p:cNvSpPr/>
              <p:nvPr/>
            </p:nvSpPr>
            <p:spPr>
              <a:xfrm>
                <a:off x="5028334" y="2279650"/>
                <a:ext cx="1561633" cy="596901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13BBDC4-9C04-4E42-8157-CDCAECBC7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303" y="2566368"/>
                <a:ext cx="1010031" cy="117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81">
                <a:extLst>
                  <a:ext uri="{FF2B5EF4-FFF2-40B4-BE49-F238E27FC236}">
                    <a16:creationId xmlns:a16="http://schemas.microsoft.com/office/drawing/2014/main" id="{2C0031B4-FB80-4AF6-80AF-4C60FBE75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2600" y="1954346"/>
                <a:ext cx="2526550" cy="325304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F3AAF16-F158-4AEA-BEF0-BAC8BAB7B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81610" y="1954117"/>
                <a:ext cx="21174" cy="6191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: Rounded Corners 66">
              <a:extLst>
                <a:ext uri="{FF2B5EF4-FFF2-40B4-BE49-F238E27FC236}">
                  <a16:creationId xmlns:a16="http://schemas.microsoft.com/office/drawing/2014/main" id="{EF96E5F4-7591-4F12-8B7F-2EF4E84F8309}"/>
                </a:ext>
              </a:extLst>
            </p:cNvPr>
            <p:cNvSpPr/>
            <p:nvPr/>
          </p:nvSpPr>
          <p:spPr>
            <a:xfrm>
              <a:off x="3885902" y="2442762"/>
              <a:ext cx="497069" cy="48750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Karla"/>
                </a:rPr>
                <a:t>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F21A999-94A9-4F78-8EF4-56A6744B3268}"/>
                </a:ext>
              </a:extLst>
            </p:cNvPr>
            <p:cNvSpPr txBox="1"/>
            <p:nvPr/>
          </p:nvSpPr>
          <p:spPr>
            <a:xfrm>
              <a:off x="4047820" y="1441235"/>
              <a:ext cx="35687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label: it is not a spam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F24062-C9F5-4F73-9CA6-30595AEC7D9F}"/>
                </a:ext>
              </a:extLst>
            </p:cNvPr>
            <p:cNvSpPr txBox="1"/>
            <p:nvPr/>
          </p:nvSpPr>
          <p:spPr>
            <a:xfrm>
              <a:off x="4362996" y="2706961"/>
              <a:ext cx="15030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prediction:</a:t>
              </a:r>
            </a:p>
            <a:p>
              <a:r>
                <a:rPr lang="en-US" sz="1400" dirty="0">
                  <a:latin typeface="Karla"/>
                </a:rPr>
                <a:t>No, it is not a spam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596771-2F04-472C-B7D4-BB35CD937324}"/>
                </a:ext>
              </a:extLst>
            </p:cNvPr>
            <p:cNvSpPr txBox="1"/>
            <p:nvPr/>
          </p:nvSpPr>
          <p:spPr>
            <a:xfrm>
              <a:off x="2406616" y="3192366"/>
              <a:ext cx="13476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Karla"/>
                </a:rPr>
                <a:t>Show spam email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8D53C0-AE7C-4D6C-958B-E46B7F384940}"/>
                </a:ext>
              </a:extLst>
            </p:cNvPr>
            <p:cNvSpPr txBox="1"/>
            <p:nvPr/>
          </p:nvSpPr>
          <p:spPr>
            <a:xfrm>
              <a:off x="5619491" y="2389616"/>
              <a:ext cx="150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Karla"/>
                </a:rPr>
                <a:t>prediction matches label?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EB4F5BF-1AE9-43C2-965D-2C0B7C5EC4FA}"/>
              </a:ext>
            </a:extLst>
          </p:cNvPr>
          <p:cNvSpPr txBox="1"/>
          <p:nvPr/>
        </p:nvSpPr>
        <p:spPr>
          <a:xfrm>
            <a:off x="5713205" y="2685648"/>
            <a:ext cx="55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Karla"/>
              </a:rPr>
              <a:t>YES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90F841-40CD-3841-B9A5-3AA0A94002C5}"/>
              </a:ext>
            </a:extLst>
          </p:cNvPr>
          <p:cNvSpPr txBox="1"/>
          <p:nvPr/>
        </p:nvSpPr>
        <p:spPr>
          <a:xfrm>
            <a:off x="3134053" y="855935"/>
            <a:ext cx="675697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TRUE/FALSE: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If prediction and true label match / do not match</a:t>
            </a:r>
          </a:p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POSITIVE/NEGATIVE: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Prediction class (SPAM = POSITIVE)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5BAA9C-1465-EE4E-87F1-F9844FB4063C}"/>
              </a:ext>
            </a:extLst>
          </p:cNvPr>
          <p:cNvSpPr/>
          <p:nvPr/>
        </p:nvSpPr>
        <p:spPr>
          <a:xfrm>
            <a:off x="3023930" y="2591601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NEGATIVE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8DC04B-8B91-4B4F-8B85-242FCDB6327E}"/>
              </a:ext>
            </a:extLst>
          </p:cNvPr>
          <p:cNvSpPr/>
          <p:nvPr/>
        </p:nvSpPr>
        <p:spPr>
          <a:xfrm>
            <a:off x="10399297" y="1048793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53E2E4-F307-BE43-88F0-61FA1A94B401}"/>
              </a:ext>
            </a:extLst>
          </p:cNvPr>
          <p:cNvSpPr/>
          <p:nvPr/>
        </p:nvSpPr>
        <p:spPr>
          <a:xfrm>
            <a:off x="10997479" y="1057688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3BFC41-868B-544F-BA3B-F25E4ECA9A5D}"/>
              </a:ext>
            </a:extLst>
          </p:cNvPr>
          <p:cNvSpPr/>
          <p:nvPr/>
        </p:nvSpPr>
        <p:spPr>
          <a:xfrm>
            <a:off x="10399209" y="1672255"/>
            <a:ext cx="602412" cy="615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24E441-5E1A-0F4D-A322-A78DE141BB43}"/>
              </a:ext>
            </a:extLst>
          </p:cNvPr>
          <p:cNvSpPr/>
          <p:nvPr/>
        </p:nvSpPr>
        <p:spPr>
          <a:xfrm>
            <a:off x="11001708" y="1664734"/>
            <a:ext cx="602412" cy="61594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2DED52-A0A7-E544-BC79-CEA57FD3B031}"/>
              </a:ext>
            </a:extLst>
          </p:cNvPr>
          <p:cNvCxnSpPr>
            <a:cxnSpLocks/>
          </p:cNvCxnSpPr>
          <p:nvPr/>
        </p:nvCxnSpPr>
        <p:spPr>
          <a:xfrm>
            <a:off x="5724139" y="2995654"/>
            <a:ext cx="395941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A6862F4-72A5-774E-B609-73DD8FE7F568}"/>
              </a:ext>
            </a:extLst>
          </p:cNvPr>
          <p:cNvSpPr txBox="1"/>
          <p:nvPr/>
        </p:nvSpPr>
        <p:spPr>
          <a:xfrm>
            <a:off x="6131014" y="2815625"/>
            <a:ext cx="3401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Karla"/>
              </a:rPr>
              <a:t>No action  </a:t>
            </a:r>
            <a:r>
              <a:rPr lang="en-US" sz="1400" b="1" dirty="0">
                <a:solidFill>
                  <a:srgbClr val="FF0000"/>
                </a:solidFill>
                <a:latin typeface="Karl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598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r>
              <a:rPr lang="en-US" b="1" dirty="0"/>
              <a:t>Adversarial</a:t>
            </a:r>
            <a:r>
              <a:rPr lang="en-US" dirty="0"/>
              <a:t>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6935860" y="2582341"/>
            <a:ext cx="165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Filip</a:t>
            </a:r>
          </a:p>
          <a:p>
            <a:pPr algn="ctr"/>
            <a:r>
              <a:rPr lang="en-US" b="1" i="1" dirty="0">
                <a:latin typeface="Karla"/>
              </a:rPr>
              <a:t>Discriminator</a:t>
            </a:r>
          </a:p>
        </p:txBody>
      </p:sp>
      <p:pic>
        <p:nvPicPr>
          <p:cNvPr id="82" name="Content Placeholder 5" descr="User">
            <a:extLst>
              <a:ext uri="{FF2B5EF4-FFF2-40B4-BE49-F238E27FC236}">
                <a16:creationId xmlns:a16="http://schemas.microsoft.com/office/drawing/2014/main" id="{F43A95FB-5E19-468E-8468-130CDE2E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5860" y="3394780"/>
            <a:ext cx="1475581" cy="1475581"/>
          </a:xfrm>
          <a:prstGeom prst="rect">
            <a:avLst/>
          </a:prstGeom>
          <a:ln>
            <a:noFill/>
          </a:ln>
        </p:spPr>
      </p:pic>
      <p:pic>
        <p:nvPicPr>
          <p:cNvPr id="24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027" y="3394779"/>
            <a:ext cx="1475581" cy="1475581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310B1A-FBB6-4ABF-A056-72CEC129B741}"/>
              </a:ext>
            </a:extLst>
          </p:cNvPr>
          <p:cNvSpPr txBox="1"/>
          <p:nvPr/>
        </p:nvSpPr>
        <p:spPr>
          <a:xfrm>
            <a:off x="3142525" y="2582341"/>
            <a:ext cx="366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/>
              </a:rPr>
              <a:t>Mary</a:t>
            </a:r>
          </a:p>
          <a:p>
            <a:pPr algn="ctr"/>
            <a:r>
              <a:rPr lang="en-US" b="1" dirty="0">
                <a:latin typeface="Karla"/>
              </a:rPr>
              <a:t>Generator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983" y="1321408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Adversaries: Mary and Filip</a:t>
            </a:r>
          </a:p>
        </p:txBody>
      </p:sp>
    </p:spTree>
    <p:extLst>
      <p:ext uri="{BB962C8B-B14F-4D97-AF65-F5344CB8AC3E}">
        <p14:creationId xmlns:p14="http://schemas.microsoft.com/office/powerpoint/2010/main" val="71095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422F-3BA8-49BA-8EBB-2B14A886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r>
              <a:rPr lang="en-US" b="1" dirty="0"/>
              <a:t>Adversarial</a:t>
            </a:r>
            <a:r>
              <a:rPr lang="en-US" dirty="0"/>
              <a:t> Networks (GANs)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50454-4DDC-4EE0-9E8E-5D996313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3085A-642A-45AE-9260-7B1E60E7FCD4}"/>
              </a:ext>
            </a:extLst>
          </p:cNvPr>
          <p:cNvSpPr txBox="1"/>
          <p:nvPr/>
        </p:nvSpPr>
        <p:spPr>
          <a:xfrm>
            <a:off x="704686" y="3320131"/>
            <a:ext cx="165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Karla"/>
              </a:rPr>
              <a:t>Discriminator</a:t>
            </a:r>
          </a:p>
        </p:txBody>
      </p:sp>
      <p:pic>
        <p:nvPicPr>
          <p:cNvPr id="82" name="Content Placeholder 5" descr="User">
            <a:extLst>
              <a:ext uri="{FF2B5EF4-FFF2-40B4-BE49-F238E27FC236}">
                <a16:creationId xmlns:a16="http://schemas.microsoft.com/office/drawing/2014/main" id="{F43A95FB-5E19-468E-8468-130CDE2E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6605" y="2691209"/>
            <a:ext cx="1475581" cy="1475581"/>
          </a:xfrm>
          <a:prstGeom prst="rect">
            <a:avLst/>
          </a:prstGeom>
          <a:ln>
            <a:noFill/>
          </a:ln>
        </p:spPr>
      </p:pic>
      <p:pic>
        <p:nvPicPr>
          <p:cNvPr id="24" name="Content Placeholder 5" descr="User">
            <a:extLst>
              <a:ext uri="{FF2B5EF4-FFF2-40B4-BE49-F238E27FC236}">
                <a16:creationId xmlns:a16="http://schemas.microsoft.com/office/drawing/2014/main" id="{14E5243B-6707-4827-9EB9-06DC476D3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9414" y="4338675"/>
            <a:ext cx="1475581" cy="1475581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C310B1A-FBB6-4ABF-A056-72CEC129B741}"/>
              </a:ext>
            </a:extLst>
          </p:cNvPr>
          <p:cNvSpPr txBox="1"/>
          <p:nvPr/>
        </p:nvSpPr>
        <p:spPr>
          <a:xfrm>
            <a:off x="-298765" y="4891799"/>
            <a:ext cx="36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Karla"/>
              </a:rPr>
              <a:t>Generator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983" y="1321408"/>
            <a:ext cx="10390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Adversaries: Mary and Filip</a:t>
            </a:r>
          </a:p>
          <a:p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Become: Two player game between a </a:t>
            </a:r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generator</a:t>
            </a: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 G and a </a:t>
            </a:r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discriminator </a:t>
            </a:r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  <a:t>D.</a:t>
            </a:r>
            <a:b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  <a:ea typeface="Calibri"/>
                <a:cs typeface="Calibri"/>
                <a:sym typeface="Calibri"/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71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4660491" y="523608"/>
            <a:ext cx="3409148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Why is it a “game” ?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b="5802"/>
          <a:stretch/>
        </p:blipFill>
        <p:spPr>
          <a:xfrm>
            <a:off x="3691328" y="1484346"/>
            <a:ext cx="4809343" cy="460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6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Discriminator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583" y="1714004"/>
            <a:ext cx="4471464" cy="2111143"/>
          </a:xfrm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discriminator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very simple. It takes a sample as input, and its output is a single value that reports the network’s probability that the input is from the training set rather than being a fake. </a:t>
            </a: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not many restrictions on what the discriminator is.</a:t>
            </a: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99924" y="1875358"/>
            <a:ext cx="5216493" cy="3185310"/>
            <a:chOff x="3603410" y="3334906"/>
            <a:chExt cx="5216493" cy="3185310"/>
          </a:xfrm>
        </p:grpSpPr>
        <p:sp>
          <p:nvSpPr>
            <p:cNvPr id="5" name="Rectangle 4"/>
            <p:cNvSpPr/>
            <p:nvPr/>
          </p:nvSpPr>
          <p:spPr>
            <a:xfrm>
              <a:off x="4753067" y="4543458"/>
              <a:ext cx="2459732" cy="741237"/>
            </a:xfrm>
            <a:custGeom>
              <a:avLst/>
              <a:gdLst>
                <a:gd name="connsiteX0" fmla="*/ 0 w 2459732"/>
                <a:gd name="connsiteY0" fmla="*/ 0 h 741237"/>
                <a:gd name="connsiteX1" fmla="*/ 590336 w 2459732"/>
                <a:gd name="connsiteY1" fmla="*/ 0 h 741237"/>
                <a:gd name="connsiteX2" fmla="*/ 1205269 w 2459732"/>
                <a:gd name="connsiteY2" fmla="*/ 0 h 741237"/>
                <a:gd name="connsiteX3" fmla="*/ 1844799 w 2459732"/>
                <a:gd name="connsiteY3" fmla="*/ 0 h 741237"/>
                <a:gd name="connsiteX4" fmla="*/ 2459732 w 2459732"/>
                <a:gd name="connsiteY4" fmla="*/ 0 h 741237"/>
                <a:gd name="connsiteX5" fmla="*/ 2459732 w 2459732"/>
                <a:gd name="connsiteY5" fmla="*/ 378031 h 741237"/>
                <a:gd name="connsiteX6" fmla="*/ 2459732 w 2459732"/>
                <a:gd name="connsiteY6" fmla="*/ 741237 h 741237"/>
                <a:gd name="connsiteX7" fmla="*/ 1795604 w 2459732"/>
                <a:gd name="connsiteY7" fmla="*/ 741237 h 741237"/>
                <a:gd name="connsiteX8" fmla="*/ 1131477 w 2459732"/>
                <a:gd name="connsiteY8" fmla="*/ 741237 h 741237"/>
                <a:gd name="connsiteX9" fmla="*/ 0 w 2459732"/>
                <a:gd name="connsiteY9" fmla="*/ 741237 h 741237"/>
                <a:gd name="connsiteX10" fmla="*/ 0 w 2459732"/>
                <a:gd name="connsiteY10" fmla="*/ 378031 h 741237"/>
                <a:gd name="connsiteX11" fmla="*/ 0 w 2459732"/>
                <a:gd name="connsiteY11" fmla="*/ 0 h 74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9732" h="741237" fill="none" extrusionOk="0">
                  <a:moveTo>
                    <a:pt x="0" y="0"/>
                  </a:moveTo>
                  <a:cubicBezTo>
                    <a:pt x="165474" y="-21659"/>
                    <a:pt x="425098" y="-14165"/>
                    <a:pt x="590336" y="0"/>
                  </a:cubicBezTo>
                  <a:cubicBezTo>
                    <a:pt x="755574" y="14165"/>
                    <a:pt x="951263" y="-13141"/>
                    <a:pt x="1205269" y="0"/>
                  </a:cubicBezTo>
                  <a:cubicBezTo>
                    <a:pt x="1459275" y="13141"/>
                    <a:pt x="1629977" y="7963"/>
                    <a:pt x="1844799" y="0"/>
                  </a:cubicBezTo>
                  <a:cubicBezTo>
                    <a:pt x="2059621" y="-7963"/>
                    <a:pt x="2172892" y="6643"/>
                    <a:pt x="2459732" y="0"/>
                  </a:cubicBezTo>
                  <a:cubicBezTo>
                    <a:pt x="2448065" y="103628"/>
                    <a:pt x="2445595" y="214668"/>
                    <a:pt x="2459732" y="378031"/>
                  </a:cubicBezTo>
                  <a:cubicBezTo>
                    <a:pt x="2473869" y="541394"/>
                    <a:pt x="2457463" y="562487"/>
                    <a:pt x="2459732" y="741237"/>
                  </a:cubicBezTo>
                  <a:cubicBezTo>
                    <a:pt x="2210516" y="770427"/>
                    <a:pt x="2066309" y="761773"/>
                    <a:pt x="1795604" y="741237"/>
                  </a:cubicBezTo>
                  <a:cubicBezTo>
                    <a:pt x="1524899" y="720701"/>
                    <a:pt x="1406522" y="762691"/>
                    <a:pt x="1131477" y="741237"/>
                  </a:cubicBezTo>
                  <a:cubicBezTo>
                    <a:pt x="856432" y="719783"/>
                    <a:pt x="392700" y="692977"/>
                    <a:pt x="0" y="741237"/>
                  </a:cubicBezTo>
                  <a:cubicBezTo>
                    <a:pt x="-8502" y="576269"/>
                    <a:pt x="-200" y="492531"/>
                    <a:pt x="0" y="378031"/>
                  </a:cubicBezTo>
                  <a:cubicBezTo>
                    <a:pt x="200" y="263531"/>
                    <a:pt x="878" y="92425"/>
                    <a:pt x="0" y="0"/>
                  </a:cubicBezTo>
                  <a:close/>
                </a:path>
                <a:path w="2459732" h="741237" stroke="0" extrusionOk="0">
                  <a:moveTo>
                    <a:pt x="0" y="0"/>
                  </a:moveTo>
                  <a:cubicBezTo>
                    <a:pt x="184531" y="-11043"/>
                    <a:pt x="462033" y="1110"/>
                    <a:pt x="590336" y="0"/>
                  </a:cubicBezTo>
                  <a:cubicBezTo>
                    <a:pt x="718639" y="-1110"/>
                    <a:pt x="963947" y="2594"/>
                    <a:pt x="1131477" y="0"/>
                  </a:cubicBezTo>
                  <a:cubicBezTo>
                    <a:pt x="1299007" y="-2594"/>
                    <a:pt x="1624174" y="-23597"/>
                    <a:pt x="1795604" y="0"/>
                  </a:cubicBezTo>
                  <a:cubicBezTo>
                    <a:pt x="1967034" y="23597"/>
                    <a:pt x="2290792" y="30559"/>
                    <a:pt x="2459732" y="0"/>
                  </a:cubicBezTo>
                  <a:cubicBezTo>
                    <a:pt x="2466119" y="141837"/>
                    <a:pt x="2442097" y="200451"/>
                    <a:pt x="2459732" y="363206"/>
                  </a:cubicBezTo>
                  <a:cubicBezTo>
                    <a:pt x="2477367" y="525961"/>
                    <a:pt x="2478597" y="562722"/>
                    <a:pt x="2459732" y="741237"/>
                  </a:cubicBezTo>
                  <a:cubicBezTo>
                    <a:pt x="2237756" y="745598"/>
                    <a:pt x="2139176" y="720794"/>
                    <a:pt x="1844799" y="741237"/>
                  </a:cubicBezTo>
                  <a:cubicBezTo>
                    <a:pt x="1550422" y="761680"/>
                    <a:pt x="1451723" y="736573"/>
                    <a:pt x="1180671" y="741237"/>
                  </a:cubicBezTo>
                  <a:cubicBezTo>
                    <a:pt x="909619" y="745901"/>
                    <a:pt x="831566" y="740589"/>
                    <a:pt x="639530" y="741237"/>
                  </a:cubicBezTo>
                  <a:cubicBezTo>
                    <a:pt x="447494" y="741885"/>
                    <a:pt x="179816" y="760686"/>
                    <a:pt x="0" y="741237"/>
                  </a:cubicBezTo>
                  <a:cubicBezTo>
                    <a:pt x="-7034" y="590021"/>
                    <a:pt x="8681" y="492364"/>
                    <a:pt x="0" y="370619"/>
                  </a:cubicBezTo>
                  <a:cubicBezTo>
                    <a:pt x="-8681" y="248874"/>
                    <a:pt x="-15250" y="18480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Discriminator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1542" y="5996996"/>
              <a:ext cx="1262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sample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3410" y="3334906"/>
              <a:ext cx="5216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probability that sample is real </a:t>
              </a:r>
            </a:p>
          </p:txBody>
        </p:sp>
      </p:grpSp>
      <p:sp>
        <p:nvSpPr>
          <p:cNvPr id="20" name="Up Arrow 23">
            <a:extLst>
              <a:ext uri="{FF2B5EF4-FFF2-40B4-BE49-F238E27FC236}">
                <a16:creationId xmlns:a16="http://schemas.microsoft.com/office/drawing/2014/main" id="{41E63607-880F-0347-9C4D-D4F083D4D270}"/>
              </a:ext>
            </a:extLst>
          </p:cNvPr>
          <p:cNvSpPr/>
          <p:nvPr/>
        </p:nvSpPr>
        <p:spPr>
          <a:xfrm>
            <a:off x="8650853" y="3908108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" name="Up Arrow 23">
            <a:extLst>
              <a:ext uri="{FF2B5EF4-FFF2-40B4-BE49-F238E27FC236}">
                <a16:creationId xmlns:a16="http://schemas.microsoft.com/office/drawing/2014/main" id="{78FDA6DE-A3FD-BC4B-A596-61EE9B2A8EF8}"/>
              </a:ext>
            </a:extLst>
          </p:cNvPr>
          <p:cNvSpPr/>
          <p:nvPr/>
        </p:nvSpPr>
        <p:spPr>
          <a:xfrm>
            <a:off x="8584708" y="233346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8" name="Content Placeholder 5" descr="User">
            <a:extLst>
              <a:ext uri="{FF2B5EF4-FFF2-40B4-BE49-F238E27FC236}">
                <a16:creationId xmlns:a16="http://schemas.microsoft.com/office/drawing/2014/main" id="{1938B2EC-332E-944A-8F5D-2B2ACCF2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581" y="-97178"/>
            <a:ext cx="941796" cy="9417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45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8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393" y="1158327"/>
            <a:ext cx="6095690" cy="4524672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generator</a:t>
            </a:r>
            <a:r>
              <a:rPr lang="en-US" sz="2400" dirty="0"/>
              <a:t> takes as input a bunch of </a:t>
            </a:r>
            <a:r>
              <a:rPr lang="en-US" sz="2400" b="1" dirty="0"/>
              <a:t>random numbers and generates a sample.</a:t>
            </a:r>
          </a:p>
          <a:p>
            <a:pPr>
              <a:spcBef>
                <a:spcPts val="1224"/>
              </a:spcBef>
              <a:spcAft>
                <a:spcPts val="1200"/>
              </a:spcAft>
            </a:pPr>
            <a:r>
              <a:rPr lang="en-US" sz="2400" dirty="0"/>
              <a:t>If we build our generator to be deterministic, then the same input will always produce the same output. </a:t>
            </a:r>
          </a:p>
          <a:p>
            <a:pPr>
              <a:spcBef>
                <a:spcPts val="1224"/>
              </a:spcBef>
              <a:spcAft>
                <a:spcPts val="1200"/>
              </a:spcAft>
            </a:pPr>
            <a:r>
              <a:rPr lang="en-US" sz="2400" dirty="0"/>
              <a:t>We want to generate data from a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en-US" sz="2400" dirty="0"/>
              <a:t>. In that sense, we can think of the input values as latent variables. </a:t>
            </a:r>
          </a:p>
          <a:p>
            <a:pPr>
              <a:spcBef>
                <a:spcPts val="1224"/>
              </a:spcBef>
              <a:spcAft>
                <a:spcPts val="1200"/>
              </a:spcAft>
            </a:pPr>
            <a:r>
              <a:rPr lang="en-US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081912" y="1800338"/>
            <a:ext cx="1262910" cy="3221563"/>
            <a:chOff x="5385398" y="3259886"/>
            <a:chExt cx="1262910" cy="3221563"/>
          </a:xfrm>
        </p:grpSpPr>
        <p:sp>
          <p:nvSpPr>
            <p:cNvPr id="9" name="TextBox 8"/>
            <p:cNvSpPr txBox="1"/>
            <p:nvPr/>
          </p:nvSpPr>
          <p:spPr>
            <a:xfrm>
              <a:off x="5563954" y="5958229"/>
              <a:ext cx="9975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noise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5398" y="3259886"/>
              <a:ext cx="1262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sample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EB8D5-7C3A-7B43-9730-C7789170A8FB}"/>
              </a:ext>
            </a:extLst>
          </p:cNvPr>
          <p:cNvSpPr/>
          <p:nvPr/>
        </p:nvSpPr>
        <p:spPr>
          <a:xfrm>
            <a:off x="7555925" y="3076594"/>
            <a:ext cx="2459732" cy="741237"/>
          </a:xfrm>
          <a:custGeom>
            <a:avLst/>
            <a:gdLst>
              <a:gd name="connsiteX0" fmla="*/ 0 w 2459732"/>
              <a:gd name="connsiteY0" fmla="*/ 0 h 741237"/>
              <a:gd name="connsiteX1" fmla="*/ 590336 w 2459732"/>
              <a:gd name="connsiteY1" fmla="*/ 0 h 741237"/>
              <a:gd name="connsiteX2" fmla="*/ 1205269 w 2459732"/>
              <a:gd name="connsiteY2" fmla="*/ 0 h 741237"/>
              <a:gd name="connsiteX3" fmla="*/ 1844799 w 2459732"/>
              <a:gd name="connsiteY3" fmla="*/ 0 h 741237"/>
              <a:gd name="connsiteX4" fmla="*/ 2459732 w 2459732"/>
              <a:gd name="connsiteY4" fmla="*/ 0 h 741237"/>
              <a:gd name="connsiteX5" fmla="*/ 2459732 w 2459732"/>
              <a:gd name="connsiteY5" fmla="*/ 378031 h 741237"/>
              <a:gd name="connsiteX6" fmla="*/ 2459732 w 2459732"/>
              <a:gd name="connsiteY6" fmla="*/ 741237 h 741237"/>
              <a:gd name="connsiteX7" fmla="*/ 1795604 w 2459732"/>
              <a:gd name="connsiteY7" fmla="*/ 741237 h 741237"/>
              <a:gd name="connsiteX8" fmla="*/ 1131477 w 2459732"/>
              <a:gd name="connsiteY8" fmla="*/ 741237 h 741237"/>
              <a:gd name="connsiteX9" fmla="*/ 0 w 2459732"/>
              <a:gd name="connsiteY9" fmla="*/ 741237 h 741237"/>
              <a:gd name="connsiteX10" fmla="*/ 0 w 2459732"/>
              <a:gd name="connsiteY10" fmla="*/ 378031 h 741237"/>
              <a:gd name="connsiteX11" fmla="*/ 0 w 2459732"/>
              <a:gd name="connsiteY11" fmla="*/ 0 h 74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9732" h="741237" fill="none" extrusionOk="0">
                <a:moveTo>
                  <a:pt x="0" y="0"/>
                </a:moveTo>
                <a:cubicBezTo>
                  <a:pt x="165474" y="-21659"/>
                  <a:pt x="425098" y="-14165"/>
                  <a:pt x="590336" y="0"/>
                </a:cubicBezTo>
                <a:cubicBezTo>
                  <a:pt x="755574" y="14165"/>
                  <a:pt x="951263" y="-13141"/>
                  <a:pt x="1205269" y="0"/>
                </a:cubicBezTo>
                <a:cubicBezTo>
                  <a:pt x="1459275" y="13141"/>
                  <a:pt x="1629977" y="7963"/>
                  <a:pt x="1844799" y="0"/>
                </a:cubicBezTo>
                <a:cubicBezTo>
                  <a:pt x="2059621" y="-7963"/>
                  <a:pt x="2172892" y="6643"/>
                  <a:pt x="2459732" y="0"/>
                </a:cubicBezTo>
                <a:cubicBezTo>
                  <a:pt x="2448065" y="103628"/>
                  <a:pt x="2445595" y="214668"/>
                  <a:pt x="2459732" y="378031"/>
                </a:cubicBezTo>
                <a:cubicBezTo>
                  <a:pt x="2473869" y="541394"/>
                  <a:pt x="2457463" y="562487"/>
                  <a:pt x="2459732" y="741237"/>
                </a:cubicBezTo>
                <a:cubicBezTo>
                  <a:pt x="2210516" y="770427"/>
                  <a:pt x="2066309" y="761773"/>
                  <a:pt x="1795604" y="741237"/>
                </a:cubicBezTo>
                <a:cubicBezTo>
                  <a:pt x="1524899" y="720701"/>
                  <a:pt x="1406522" y="762691"/>
                  <a:pt x="1131477" y="741237"/>
                </a:cubicBezTo>
                <a:cubicBezTo>
                  <a:pt x="856432" y="719783"/>
                  <a:pt x="392700" y="692977"/>
                  <a:pt x="0" y="741237"/>
                </a:cubicBezTo>
                <a:cubicBezTo>
                  <a:pt x="-8502" y="576269"/>
                  <a:pt x="-200" y="492531"/>
                  <a:pt x="0" y="378031"/>
                </a:cubicBezTo>
                <a:cubicBezTo>
                  <a:pt x="200" y="263531"/>
                  <a:pt x="878" y="92425"/>
                  <a:pt x="0" y="0"/>
                </a:cubicBezTo>
                <a:close/>
              </a:path>
              <a:path w="2459732" h="741237" stroke="0" extrusionOk="0">
                <a:moveTo>
                  <a:pt x="0" y="0"/>
                </a:moveTo>
                <a:cubicBezTo>
                  <a:pt x="184531" y="-11043"/>
                  <a:pt x="462033" y="1110"/>
                  <a:pt x="590336" y="0"/>
                </a:cubicBezTo>
                <a:cubicBezTo>
                  <a:pt x="718639" y="-1110"/>
                  <a:pt x="963947" y="2594"/>
                  <a:pt x="1131477" y="0"/>
                </a:cubicBezTo>
                <a:cubicBezTo>
                  <a:pt x="1299007" y="-2594"/>
                  <a:pt x="1624174" y="-23597"/>
                  <a:pt x="1795604" y="0"/>
                </a:cubicBezTo>
                <a:cubicBezTo>
                  <a:pt x="1967034" y="23597"/>
                  <a:pt x="2290792" y="30559"/>
                  <a:pt x="2459732" y="0"/>
                </a:cubicBezTo>
                <a:cubicBezTo>
                  <a:pt x="2466119" y="141837"/>
                  <a:pt x="2442097" y="200451"/>
                  <a:pt x="2459732" y="363206"/>
                </a:cubicBezTo>
                <a:cubicBezTo>
                  <a:pt x="2477367" y="525961"/>
                  <a:pt x="2478597" y="562722"/>
                  <a:pt x="2459732" y="741237"/>
                </a:cubicBezTo>
                <a:cubicBezTo>
                  <a:pt x="2237756" y="745598"/>
                  <a:pt x="2139176" y="720794"/>
                  <a:pt x="1844799" y="741237"/>
                </a:cubicBezTo>
                <a:cubicBezTo>
                  <a:pt x="1550422" y="761680"/>
                  <a:pt x="1451723" y="736573"/>
                  <a:pt x="1180671" y="741237"/>
                </a:cubicBezTo>
                <a:cubicBezTo>
                  <a:pt x="909619" y="745901"/>
                  <a:pt x="831566" y="740589"/>
                  <a:pt x="639530" y="741237"/>
                </a:cubicBezTo>
                <a:cubicBezTo>
                  <a:pt x="447494" y="741885"/>
                  <a:pt x="179816" y="760686"/>
                  <a:pt x="0" y="741237"/>
                </a:cubicBezTo>
                <a:cubicBezTo>
                  <a:pt x="-7034" y="590021"/>
                  <a:pt x="8681" y="492364"/>
                  <a:pt x="0" y="370619"/>
                </a:cubicBezTo>
                <a:cubicBezTo>
                  <a:pt x="-8681" y="248874"/>
                  <a:pt x="-15250" y="184804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rPr>
              <a:t>Generator</a:t>
            </a:r>
          </a:p>
        </p:txBody>
      </p:sp>
      <p:sp>
        <p:nvSpPr>
          <p:cNvPr id="18" name="Up Arrow 23">
            <a:extLst>
              <a:ext uri="{FF2B5EF4-FFF2-40B4-BE49-F238E27FC236}">
                <a16:creationId xmlns:a16="http://schemas.microsoft.com/office/drawing/2014/main" id="{E750D72B-D9B3-7046-A7D3-BB0386B591E7}"/>
              </a:ext>
            </a:extLst>
          </p:cNvPr>
          <p:cNvSpPr/>
          <p:nvPr/>
        </p:nvSpPr>
        <p:spPr>
          <a:xfrm>
            <a:off x="8650853" y="3908108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Up Arrow 23">
            <a:extLst>
              <a:ext uri="{FF2B5EF4-FFF2-40B4-BE49-F238E27FC236}">
                <a16:creationId xmlns:a16="http://schemas.microsoft.com/office/drawing/2014/main" id="{BC53416A-C16A-D149-B436-F36C76149921}"/>
              </a:ext>
            </a:extLst>
          </p:cNvPr>
          <p:cNvSpPr/>
          <p:nvPr/>
        </p:nvSpPr>
        <p:spPr>
          <a:xfrm>
            <a:off x="8584708" y="233346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0" name="Content Placeholder 5" descr="User">
            <a:extLst>
              <a:ext uri="{FF2B5EF4-FFF2-40B4-BE49-F238E27FC236}">
                <a16:creationId xmlns:a16="http://schemas.microsoft.com/office/drawing/2014/main" id="{78F663BB-8F4B-734C-8E60-36FB3A99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646" y="-69781"/>
            <a:ext cx="941796" cy="9417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885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0FE1489-EAEA-FC43-A555-E52B1DD35CCF}"/>
              </a:ext>
            </a:extLst>
          </p:cNvPr>
          <p:cNvSpPr/>
          <p:nvPr/>
        </p:nvSpPr>
        <p:spPr>
          <a:xfrm>
            <a:off x="7347978" y="2129373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867DE71-0A0B-5548-BE17-4E03536D43D2}"/>
              </a:ext>
            </a:extLst>
          </p:cNvPr>
          <p:cNvSpPr/>
          <p:nvPr/>
        </p:nvSpPr>
        <p:spPr>
          <a:xfrm>
            <a:off x="5720903" y="1520774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/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1388E5-9DD3-2044-B078-B5013A6A9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597300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oogle Shape;12285;p47">
            <a:extLst>
              <a:ext uri="{FF2B5EF4-FFF2-40B4-BE49-F238E27FC236}">
                <a16:creationId xmlns:a16="http://schemas.microsoft.com/office/drawing/2014/main" id="{F0157C58-AF8E-644A-8D27-72D6681EFD5D}"/>
              </a:ext>
            </a:extLst>
          </p:cNvPr>
          <p:cNvCxnSpPr>
            <a:cxnSpLocks/>
          </p:cNvCxnSpPr>
          <p:nvPr/>
        </p:nvCxnSpPr>
        <p:spPr>
          <a:xfrm rot="-5400000">
            <a:off x="6427650" y="2685679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12286;p47">
            <a:extLst>
              <a:ext uri="{FF2B5EF4-FFF2-40B4-BE49-F238E27FC236}">
                <a16:creationId xmlns:a16="http://schemas.microsoft.com/office/drawing/2014/main" id="{9CB437BC-CA44-2A47-AD4E-88D9A37360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03874" y="2216917"/>
            <a:ext cx="592854" cy="1008601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878CEC-8920-B541-B591-663885088E13}"/>
              </a:ext>
            </a:extLst>
          </p:cNvPr>
          <p:cNvGrpSpPr/>
          <p:nvPr/>
        </p:nvGrpSpPr>
        <p:grpSpPr>
          <a:xfrm>
            <a:off x="7631800" y="2390006"/>
            <a:ext cx="1365431" cy="1199561"/>
            <a:chOff x="6908261" y="3019170"/>
            <a:chExt cx="1365431" cy="1199561"/>
          </a:xfrm>
        </p:grpSpPr>
        <p:sp>
          <p:nvSpPr>
            <p:cNvPr id="60" name="Oval 180">
              <a:extLst>
                <a:ext uri="{FF2B5EF4-FFF2-40B4-BE49-F238E27FC236}">
                  <a16:creationId xmlns:a16="http://schemas.microsoft.com/office/drawing/2014/main" id="{6B3E7F20-8CA6-1B43-9D2D-45CEA3253783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Oval 181">
              <a:extLst>
                <a:ext uri="{FF2B5EF4-FFF2-40B4-BE49-F238E27FC236}">
                  <a16:creationId xmlns:a16="http://schemas.microsoft.com/office/drawing/2014/main" id="{3034C43C-8506-F044-97F1-A4007EFDD9D5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Oval 183">
              <a:extLst>
                <a:ext uri="{FF2B5EF4-FFF2-40B4-BE49-F238E27FC236}">
                  <a16:creationId xmlns:a16="http://schemas.microsoft.com/office/drawing/2014/main" id="{D5E8AE14-F9B3-894E-BE3B-394913C5FE07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Oval 184">
              <a:extLst>
                <a:ext uri="{FF2B5EF4-FFF2-40B4-BE49-F238E27FC236}">
                  <a16:creationId xmlns:a16="http://schemas.microsoft.com/office/drawing/2014/main" id="{CF64E296-B74A-9341-9F97-05609E8B4610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A94933E-7A4C-BF46-B118-D959B1E40EE1}"/>
              </a:ext>
            </a:extLst>
          </p:cNvPr>
          <p:cNvSpPr/>
          <p:nvPr/>
        </p:nvSpPr>
        <p:spPr>
          <a:xfrm>
            <a:off x="7241514" y="1520774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B677F1-982B-F44B-846A-4617CB9C1822}"/>
              </a:ext>
            </a:extLst>
          </p:cNvPr>
          <p:cNvGrpSpPr/>
          <p:nvPr/>
        </p:nvGrpSpPr>
        <p:grpSpPr>
          <a:xfrm>
            <a:off x="343205" y="2126550"/>
            <a:ext cx="6116067" cy="3335813"/>
            <a:chOff x="343205" y="2126550"/>
            <a:chExt cx="6116067" cy="33358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4379AE-2226-3044-A2D9-8FFCAF0B567E}"/>
                    </a:ext>
                  </a:extLst>
                </p:cNvPr>
                <p:cNvSpPr txBox="1"/>
                <p:nvPr/>
              </p:nvSpPr>
              <p:spPr>
                <a:xfrm>
                  <a:off x="343205" y="4683931"/>
                  <a:ext cx="15983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4379AE-2226-3044-A2D9-8FFCAF0B5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05" y="4683931"/>
                  <a:ext cx="1598323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2362" r="-8661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A314CBB-BD87-F04C-AB1B-EE8FB36CD74A}"/>
                </a:ext>
              </a:extLst>
            </p:cNvPr>
            <p:cNvGrpSpPr/>
            <p:nvPr/>
          </p:nvGrpSpPr>
          <p:grpSpPr>
            <a:xfrm>
              <a:off x="4367745" y="3709258"/>
              <a:ext cx="2091527" cy="789655"/>
              <a:chOff x="5914762" y="3530394"/>
              <a:chExt cx="2091527" cy="789655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B614423C-9B13-F245-8E16-0E70E29A24BE}"/>
                  </a:ext>
                </a:extLst>
              </p:cNvPr>
              <p:cNvSpPr/>
              <p:nvPr/>
            </p:nvSpPr>
            <p:spPr>
              <a:xfrm>
                <a:off x="7271523" y="3530394"/>
                <a:ext cx="734766" cy="768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289523"/>
                          <a:gd name="connsiteY0" fmla="*/ 128115 h 768677"/>
                          <a:gd name="connsiteX1" fmla="*/ 128115 w 2289523"/>
                          <a:gd name="connsiteY1" fmla="*/ 0 h 768677"/>
                          <a:gd name="connsiteX2" fmla="*/ 656771 w 2289523"/>
                          <a:gd name="connsiteY2" fmla="*/ 0 h 768677"/>
                          <a:gd name="connsiteX3" fmla="*/ 1124429 w 2289523"/>
                          <a:gd name="connsiteY3" fmla="*/ 0 h 768677"/>
                          <a:gd name="connsiteX4" fmla="*/ 1673418 w 2289523"/>
                          <a:gd name="connsiteY4" fmla="*/ 0 h 768677"/>
                          <a:gd name="connsiteX5" fmla="*/ 2161408 w 2289523"/>
                          <a:gd name="connsiteY5" fmla="*/ 0 h 768677"/>
                          <a:gd name="connsiteX6" fmla="*/ 2289523 w 2289523"/>
                          <a:gd name="connsiteY6" fmla="*/ 128115 h 768677"/>
                          <a:gd name="connsiteX7" fmla="*/ 2289523 w 2289523"/>
                          <a:gd name="connsiteY7" fmla="*/ 640562 h 768677"/>
                          <a:gd name="connsiteX8" fmla="*/ 2161408 w 2289523"/>
                          <a:gd name="connsiteY8" fmla="*/ 768677 h 768677"/>
                          <a:gd name="connsiteX9" fmla="*/ 1612419 w 2289523"/>
                          <a:gd name="connsiteY9" fmla="*/ 768677 h 768677"/>
                          <a:gd name="connsiteX10" fmla="*/ 1083763 w 2289523"/>
                          <a:gd name="connsiteY10" fmla="*/ 768677 h 768677"/>
                          <a:gd name="connsiteX11" fmla="*/ 616105 w 2289523"/>
                          <a:gd name="connsiteY11" fmla="*/ 768677 h 768677"/>
                          <a:gd name="connsiteX12" fmla="*/ 128115 w 2289523"/>
                          <a:gd name="connsiteY12" fmla="*/ 768677 h 768677"/>
                          <a:gd name="connsiteX13" fmla="*/ 0 w 2289523"/>
                          <a:gd name="connsiteY13" fmla="*/ 640562 h 768677"/>
                          <a:gd name="connsiteX14" fmla="*/ 0 w 2289523"/>
                          <a:gd name="connsiteY14" fmla="*/ 128115 h 7686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289523" h="768677" fill="none" extrusionOk="0">
                            <a:moveTo>
                              <a:pt x="0" y="128115"/>
                            </a:moveTo>
                            <a:cubicBezTo>
                              <a:pt x="-5607" y="45929"/>
                              <a:pt x="57630" y="-3670"/>
                              <a:pt x="128115" y="0"/>
                            </a:cubicBezTo>
                            <a:cubicBezTo>
                              <a:pt x="320759" y="-44133"/>
                              <a:pt x="511352" y="63266"/>
                              <a:pt x="656771" y="0"/>
                            </a:cubicBezTo>
                            <a:cubicBezTo>
                              <a:pt x="802190" y="-63266"/>
                              <a:pt x="1011614" y="47640"/>
                              <a:pt x="1124429" y="0"/>
                            </a:cubicBezTo>
                            <a:cubicBezTo>
                              <a:pt x="1237244" y="-47640"/>
                              <a:pt x="1410201" y="49370"/>
                              <a:pt x="1673418" y="0"/>
                            </a:cubicBezTo>
                            <a:cubicBezTo>
                              <a:pt x="1936635" y="-49370"/>
                              <a:pt x="1941903" y="40522"/>
                              <a:pt x="2161408" y="0"/>
                            </a:cubicBezTo>
                            <a:cubicBezTo>
                              <a:pt x="2240141" y="15794"/>
                              <a:pt x="2278415" y="63217"/>
                              <a:pt x="2289523" y="128115"/>
                            </a:cubicBezTo>
                            <a:cubicBezTo>
                              <a:pt x="2300866" y="237200"/>
                              <a:pt x="2251015" y="502718"/>
                              <a:pt x="2289523" y="640562"/>
                            </a:cubicBezTo>
                            <a:cubicBezTo>
                              <a:pt x="2290850" y="707235"/>
                              <a:pt x="2239549" y="776662"/>
                              <a:pt x="2161408" y="768677"/>
                            </a:cubicBezTo>
                            <a:cubicBezTo>
                              <a:pt x="1956881" y="833350"/>
                              <a:pt x="1883679" y="754784"/>
                              <a:pt x="1612419" y="768677"/>
                            </a:cubicBezTo>
                            <a:cubicBezTo>
                              <a:pt x="1341159" y="782570"/>
                              <a:pt x="1198178" y="716211"/>
                              <a:pt x="1083763" y="768677"/>
                            </a:cubicBezTo>
                            <a:cubicBezTo>
                              <a:pt x="969348" y="821143"/>
                              <a:pt x="809950" y="731774"/>
                              <a:pt x="616105" y="768677"/>
                            </a:cubicBezTo>
                            <a:cubicBezTo>
                              <a:pt x="422260" y="805580"/>
                              <a:pt x="288567" y="764541"/>
                              <a:pt x="128115" y="768677"/>
                            </a:cubicBezTo>
                            <a:cubicBezTo>
                              <a:pt x="45503" y="780678"/>
                              <a:pt x="-6130" y="724436"/>
                              <a:pt x="0" y="640562"/>
                            </a:cubicBezTo>
                            <a:cubicBezTo>
                              <a:pt x="-36047" y="490331"/>
                              <a:pt x="15562" y="285171"/>
                              <a:pt x="0" y="128115"/>
                            </a:cubicBezTo>
                            <a:close/>
                          </a:path>
                          <a:path w="2289523" h="768677" stroke="0" extrusionOk="0">
                            <a:moveTo>
                              <a:pt x="0" y="128115"/>
                            </a:moveTo>
                            <a:cubicBezTo>
                              <a:pt x="-11812" y="50073"/>
                              <a:pt x="49504" y="2948"/>
                              <a:pt x="128115" y="0"/>
                            </a:cubicBezTo>
                            <a:cubicBezTo>
                              <a:pt x="370254" y="-49761"/>
                              <a:pt x="541440" y="16639"/>
                              <a:pt x="677104" y="0"/>
                            </a:cubicBezTo>
                            <a:cubicBezTo>
                              <a:pt x="812768" y="-16639"/>
                              <a:pt x="1058298" y="38065"/>
                              <a:pt x="1165094" y="0"/>
                            </a:cubicBezTo>
                            <a:cubicBezTo>
                              <a:pt x="1271890" y="-38065"/>
                              <a:pt x="1426058" y="261"/>
                              <a:pt x="1632752" y="0"/>
                            </a:cubicBezTo>
                            <a:cubicBezTo>
                              <a:pt x="1839446" y="-261"/>
                              <a:pt x="1944835" y="18753"/>
                              <a:pt x="2161408" y="0"/>
                            </a:cubicBezTo>
                            <a:cubicBezTo>
                              <a:pt x="2238373" y="-12778"/>
                              <a:pt x="2269410" y="54279"/>
                              <a:pt x="2289523" y="128115"/>
                            </a:cubicBezTo>
                            <a:cubicBezTo>
                              <a:pt x="2340303" y="340807"/>
                              <a:pt x="2243925" y="458675"/>
                              <a:pt x="2289523" y="640562"/>
                            </a:cubicBezTo>
                            <a:cubicBezTo>
                              <a:pt x="2284812" y="719111"/>
                              <a:pt x="2231120" y="767467"/>
                              <a:pt x="2161408" y="768677"/>
                            </a:cubicBezTo>
                            <a:cubicBezTo>
                              <a:pt x="1967975" y="791824"/>
                              <a:pt x="1850555" y="741153"/>
                              <a:pt x="1693751" y="768677"/>
                            </a:cubicBezTo>
                            <a:cubicBezTo>
                              <a:pt x="1536947" y="796201"/>
                              <a:pt x="1391982" y="715345"/>
                              <a:pt x="1185427" y="768677"/>
                            </a:cubicBezTo>
                            <a:cubicBezTo>
                              <a:pt x="978872" y="822009"/>
                              <a:pt x="940074" y="740093"/>
                              <a:pt x="697437" y="768677"/>
                            </a:cubicBezTo>
                            <a:cubicBezTo>
                              <a:pt x="454800" y="797261"/>
                              <a:pt x="370867" y="715539"/>
                              <a:pt x="128115" y="768677"/>
                            </a:cubicBezTo>
                            <a:cubicBezTo>
                              <a:pt x="60705" y="764524"/>
                              <a:pt x="-6379" y="708852"/>
                              <a:pt x="0" y="640562"/>
                            </a:cubicBezTo>
                            <a:cubicBezTo>
                              <a:pt x="-59190" y="425762"/>
                              <a:pt x="47645" y="246353"/>
                              <a:pt x="0" y="12811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1" name="Up Arrow 23">
                <a:extLst>
                  <a:ext uri="{FF2B5EF4-FFF2-40B4-BE49-F238E27FC236}">
                    <a16:creationId xmlns:a16="http://schemas.microsoft.com/office/drawing/2014/main" id="{F1C11755-8BF8-284F-95D4-07FE168F52A8}"/>
                  </a:ext>
                </a:extLst>
              </p:cNvPr>
              <p:cNvSpPr/>
              <p:nvPr/>
            </p:nvSpPr>
            <p:spPr>
              <a:xfrm rot="5400000">
                <a:off x="6129535" y="3315622"/>
                <a:ext cx="789654" cy="1219199"/>
              </a:xfrm>
              <a:custGeom>
                <a:avLst/>
                <a:gdLst>
                  <a:gd name="connsiteX0" fmla="*/ 0 w 789654"/>
                  <a:gd name="connsiteY0" fmla="*/ 418777 h 1219199"/>
                  <a:gd name="connsiteX1" fmla="*/ 394827 w 789654"/>
                  <a:gd name="connsiteY1" fmla="*/ 0 h 1219199"/>
                  <a:gd name="connsiteX2" fmla="*/ 789654 w 789654"/>
                  <a:gd name="connsiteY2" fmla="*/ 418777 h 1219199"/>
                  <a:gd name="connsiteX3" fmla="*/ 592241 w 789654"/>
                  <a:gd name="connsiteY3" fmla="*/ 418777 h 1219199"/>
                  <a:gd name="connsiteX4" fmla="*/ 592241 w 789654"/>
                  <a:gd name="connsiteY4" fmla="*/ 810984 h 1219199"/>
                  <a:gd name="connsiteX5" fmla="*/ 592241 w 789654"/>
                  <a:gd name="connsiteY5" fmla="*/ 1219199 h 1219199"/>
                  <a:gd name="connsiteX6" fmla="*/ 197414 w 789654"/>
                  <a:gd name="connsiteY6" fmla="*/ 1219199 h 1219199"/>
                  <a:gd name="connsiteX7" fmla="*/ 197414 w 789654"/>
                  <a:gd name="connsiteY7" fmla="*/ 818988 h 1219199"/>
                  <a:gd name="connsiteX8" fmla="*/ 197414 w 789654"/>
                  <a:gd name="connsiteY8" fmla="*/ 418777 h 1219199"/>
                  <a:gd name="connsiteX9" fmla="*/ 0 w 789654"/>
                  <a:gd name="connsiteY9" fmla="*/ 418777 h 1219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9654" h="1219199" fill="none" extrusionOk="0">
                    <a:moveTo>
                      <a:pt x="0" y="418777"/>
                    </a:moveTo>
                    <a:cubicBezTo>
                      <a:pt x="170383" y="271476"/>
                      <a:pt x="256059" y="116573"/>
                      <a:pt x="394827" y="0"/>
                    </a:cubicBezTo>
                    <a:cubicBezTo>
                      <a:pt x="567696" y="187934"/>
                      <a:pt x="635689" y="277203"/>
                      <a:pt x="789654" y="418777"/>
                    </a:cubicBezTo>
                    <a:cubicBezTo>
                      <a:pt x="741306" y="411300"/>
                      <a:pt x="632962" y="427626"/>
                      <a:pt x="592241" y="418777"/>
                    </a:cubicBezTo>
                    <a:cubicBezTo>
                      <a:pt x="605445" y="587011"/>
                      <a:pt x="575857" y="652209"/>
                      <a:pt x="592241" y="810984"/>
                    </a:cubicBezTo>
                    <a:cubicBezTo>
                      <a:pt x="608625" y="969759"/>
                      <a:pt x="577106" y="1088854"/>
                      <a:pt x="592241" y="1219199"/>
                    </a:cubicBezTo>
                    <a:cubicBezTo>
                      <a:pt x="502188" y="1223913"/>
                      <a:pt x="292176" y="1217359"/>
                      <a:pt x="197414" y="1219199"/>
                    </a:cubicBezTo>
                    <a:cubicBezTo>
                      <a:pt x="217117" y="1126441"/>
                      <a:pt x="215477" y="942184"/>
                      <a:pt x="197414" y="818988"/>
                    </a:cubicBezTo>
                    <a:cubicBezTo>
                      <a:pt x="179351" y="695792"/>
                      <a:pt x="179846" y="600479"/>
                      <a:pt x="197414" y="418777"/>
                    </a:cubicBezTo>
                    <a:cubicBezTo>
                      <a:pt x="131412" y="420038"/>
                      <a:pt x="93591" y="414757"/>
                      <a:pt x="0" y="418777"/>
                    </a:cubicBezTo>
                    <a:close/>
                  </a:path>
                  <a:path w="789654" h="1219199" stroke="0" extrusionOk="0">
                    <a:moveTo>
                      <a:pt x="0" y="418777"/>
                    </a:moveTo>
                    <a:cubicBezTo>
                      <a:pt x="125337" y="302855"/>
                      <a:pt x="282714" y="140418"/>
                      <a:pt x="394827" y="0"/>
                    </a:cubicBezTo>
                    <a:cubicBezTo>
                      <a:pt x="559312" y="183217"/>
                      <a:pt x="645275" y="266313"/>
                      <a:pt x="789654" y="418777"/>
                    </a:cubicBezTo>
                    <a:cubicBezTo>
                      <a:pt x="732452" y="411948"/>
                      <a:pt x="661616" y="417412"/>
                      <a:pt x="592241" y="418777"/>
                    </a:cubicBezTo>
                    <a:cubicBezTo>
                      <a:pt x="580139" y="563993"/>
                      <a:pt x="612155" y="730646"/>
                      <a:pt x="592241" y="826992"/>
                    </a:cubicBezTo>
                    <a:cubicBezTo>
                      <a:pt x="572327" y="923339"/>
                      <a:pt x="574414" y="1107628"/>
                      <a:pt x="592241" y="1219199"/>
                    </a:cubicBezTo>
                    <a:cubicBezTo>
                      <a:pt x="506220" y="1232378"/>
                      <a:pt x="281748" y="1217477"/>
                      <a:pt x="197414" y="1219199"/>
                    </a:cubicBezTo>
                    <a:cubicBezTo>
                      <a:pt x="190871" y="1109583"/>
                      <a:pt x="189985" y="944592"/>
                      <a:pt x="197414" y="834996"/>
                    </a:cubicBezTo>
                    <a:cubicBezTo>
                      <a:pt x="204843" y="725400"/>
                      <a:pt x="185461" y="625572"/>
                      <a:pt x="197414" y="418777"/>
                    </a:cubicBezTo>
                    <a:cubicBezTo>
                      <a:pt x="123206" y="420881"/>
                      <a:pt x="91313" y="424929"/>
                      <a:pt x="0" y="418777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upArrow">
                        <a:avLst>
                          <a:gd name="adj1" fmla="val 50000"/>
                          <a:gd name="adj2" fmla="val 5303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solidFill>
                      <a:srgbClr val="FFFFFF"/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BCBAAD36-76DB-4D42-8B2D-C5FC86B0ED67}"/>
                      </a:ext>
                    </a:extLst>
                  </p:cNvPr>
                  <p:cNvSpPr/>
                  <p:nvPr/>
                </p:nvSpPr>
                <p:spPr>
                  <a:xfrm>
                    <a:off x="7286797" y="3580248"/>
                    <a:ext cx="71949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BCBAAD36-76DB-4D42-8B2D-C5FC86B0ED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6797" y="3580248"/>
                    <a:ext cx="719492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018" b="-243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Rounded Rectangle 49">
              <a:extLst>
                <a:ext uri="{FF2B5EF4-FFF2-40B4-BE49-F238E27FC236}">
                  <a16:creationId xmlns:a16="http://schemas.microsoft.com/office/drawing/2014/main" id="{350BF020-C234-5A40-A310-6E448458C51D}"/>
                </a:ext>
              </a:extLst>
            </p:cNvPr>
            <p:cNvSpPr/>
            <p:nvPr/>
          </p:nvSpPr>
          <p:spPr>
            <a:xfrm>
              <a:off x="792992" y="3716549"/>
              <a:ext cx="760048" cy="789655"/>
            </a:xfrm>
            <a:custGeom>
              <a:avLst/>
              <a:gdLst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048" h="789655" fill="none" extrusionOk="0">
                  <a:moveTo>
                    <a:pt x="0" y="126677"/>
                  </a:moveTo>
                  <a:cubicBezTo>
                    <a:pt x="15416" y="55674"/>
                    <a:pt x="67858" y="-6705"/>
                    <a:pt x="126677" y="0"/>
                  </a:cubicBezTo>
                  <a:cubicBezTo>
                    <a:pt x="359250" y="-17955"/>
                    <a:pt x="420858" y="-23801"/>
                    <a:pt x="633371" y="0"/>
                  </a:cubicBezTo>
                  <a:cubicBezTo>
                    <a:pt x="720993" y="-8518"/>
                    <a:pt x="774299" y="58830"/>
                    <a:pt x="760048" y="126677"/>
                  </a:cubicBezTo>
                  <a:cubicBezTo>
                    <a:pt x="750946" y="247684"/>
                    <a:pt x="758977" y="382912"/>
                    <a:pt x="760048" y="662978"/>
                  </a:cubicBezTo>
                  <a:cubicBezTo>
                    <a:pt x="766852" y="743084"/>
                    <a:pt x="700698" y="783299"/>
                    <a:pt x="633371" y="789655"/>
                  </a:cubicBezTo>
                  <a:cubicBezTo>
                    <a:pt x="420723" y="802290"/>
                    <a:pt x="343680" y="782544"/>
                    <a:pt x="126677" y="789655"/>
                  </a:cubicBezTo>
                  <a:cubicBezTo>
                    <a:pt x="37021" y="791418"/>
                    <a:pt x="4168" y="734190"/>
                    <a:pt x="0" y="662978"/>
                  </a:cubicBezTo>
                  <a:cubicBezTo>
                    <a:pt x="-541" y="508545"/>
                    <a:pt x="-20876" y="250685"/>
                    <a:pt x="0" y="126677"/>
                  </a:cubicBezTo>
                  <a:close/>
                </a:path>
                <a:path w="760048" h="789655" stroke="0" extrusionOk="0">
                  <a:moveTo>
                    <a:pt x="0" y="126677"/>
                  </a:moveTo>
                  <a:cubicBezTo>
                    <a:pt x="-1950" y="60683"/>
                    <a:pt x="59588" y="13625"/>
                    <a:pt x="126677" y="0"/>
                  </a:cubicBezTo>
                  <a:cubicBezTo>
                    <a:pt x="335677" y="-29793"/>
                    <a:pt x="423266" y="-21720"/>
                    <a:pt x="633371" y="0"/>
                  </a:cubicBezTo>
                  <a:cubicBezTo>
                    <a:pt x="722432" y="-3879"/>
                    <a:pt x="776950" y="41649"/>
                    <a:pt x="760048" y="126677"/>
                  </a:cubicBezTo>
                  <a:cubicBezTo>
                    <a:pt x="768527" y="352437"/>
                    <a:pt x="770770" y="475640"/>
                    <a:pt x="760048" y="662978"/>
                  </a:cubicBezTo>
                  <a:cubicBezTo>
                    <a:pt x="753097" y="718015"/>
                    <a:pt x="690904" y="790648"/>
                    <a:pt x="633371" y="789655"/>
                  </a:cubicBezTo>
                  <a:cubicBezTo>
                    <a:pt x="422896" y="796501"/>
                    <a:pt x="334711" y="790030"/>
                    <a:pt x="126677" y="789655"/>
                  </a:cubicBezTo>
                  <a:cubicBezTo>
                    <a:pt x="65821" y="789779"/>
                    <a:pt x="-9859" y="710163"/>
                    <a:pt x="0" y="662978"/>
                  </a:cubicBezTo>
                  <a:cubicBezTo>
                    <a:pt x="-35141" y="544203"/>
                    <a:pt x="-10939" y="348633"/>
                    <a:pt x="0" y="126677"/>
                  </a:cubicBezTo>
                  <a:close/>
                </a:path>
                <a:path w="760048" h="789655" fill="none" stroke="0" extrusionOk="0">
                  <a:moveTo>
                    <a:pt x="0" y="126677"/>
                  </a:moveTo>
                  <a:cubicBezTo>
                    <a:pt x="944" y="56530"/>
                    <a:pt x="74531" y="6950"/>
                    <a:pt x="126677" y="0"/>
                  </a:cubicBezTo>
                  <a:cubicBezTo>
                    <a:pt x="355602" y="-8000"/>
                    <a:pt x="407640" y="-18382"/>
                    <a:pt x="633371" y="0"/>
                  </a:cubicBezTo>
                  <a:cubicBezTo>
                    <a:pt x="713877" y="-372"/>
                    <a:pt x="758159" y="70685"/>
                    <a:pt x="760048" y="126677"/>
                  </a:cubicBezTo>
                  <a:cubicBezTo>
                    <a:pt x="754655" y="246567"/>
                    <a:pt x="744468" y="389512"/>
                    <a:pt x="760048" y="662978"/>
                  </a:cubicBezTo>
                  <a:cubicBezTo>
                    <a:pt x="754411" y="738263"/>
                    <a:pt x="700589" y="787806"/>
                    <a:pt x="633371" y="789655"/>
                  </a:cubicBezTo>
                  <a:cubicBezTo>
                    <a:pt x="404612" y="815312"/>
                    <a:pt x="328819" y="782799"/>
                    <a:pt x="126677" y="789655"/>
                  </a:cubicBezTo>
                  <a:cubicBezTo>
                    <a:pt x="36971" y="795168"/>
                    <a:pt x="16953" y="729910"/>
                    <a:pt x="0" y="662978"/>
                  </a:cubicBezTo>
                  <a:cubicBezTo>
                    <a:pt x="-2186" y="509136"/>
                    <a:pt x="-17666" y="246578"/>
                    <a:pt x="0" y="126677"/>
                  </a:cubicBezTo>
                  <a:close/>
                </a:path>
              </a:pathLst>
            </a:custGeom>
            <a:solidFill>
              <a:srgbClr val="FF7E79"/>
            </a:solidFill>
            <a:ln>
              <a:extLst>
                <a:ext uri="{C807C97D-BFC1-408E-A445-0C87EB9F89A2}">
                  <ask:lineSketchStyleProps xmlns:ask="http://schemas.microsoft.com/office/drawing/2018/sketchyshapes" sd="3040420036">
                    <a:custGeom>
                      <a:avLst/>
                      <a:gdLst>
                        <a:gd name="connsiteX0" fmla="*/ 0 w 760048"/>
                        <a:gd name="connsiteY0" fmla="*/ 126677 h 789655"/>
                        <a:gd name="connsiteX1" fmla="*/ 126677 w 760048"/>
                        <a:gd name="connsiteY1" fmla="*/ 0 h 789655"/>
                        <a:gd name="connsiteX2" fmla="*/ 633371 w 760048"/>
                        <a:gd name="connsiteY2" fmla="*/ 0 h 789655"/>
                        <a:gd name="connsiteX3" fmla="*/ 760048 w 760048"/>
                        <a:gd name="connsiteY3" fmla="*/ 126677 h 789655"/>
                        <a:gd name="connsiteX4" fmla="*/ 760048 w 760048"/>
                        <a:gd name="connsiteY4" fmla="*/ 662978 h 789655"/>
                        <a:gd name="connsiteX5" fmla="*/ 633371 w 760048"/>
                        <a:gd name="connsiteY5" fmla="*/ 789655 h 789655"/>
                        <a:gd name="connsiteX6" fmla="*/ 126677 w 760048"/>
                        <a:gd name="connsiteY6" fmla="*/ 789655 h 789655"/>
                        <a:gd name="connsiteX7" fmla="*/ 0 w 760048"/>
                        <a:gd name="connsiteY7" fmla="*/ 662978 h 789655"/>
                        <a:gd name="connsiteX8" fmla="*/ 0 w 760048"/>
                        <a:gd name="connsiteY8" fmla="*/ 126677 h 7896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60048" h="789655" fill="none" extrusionOk="0">
                          <a:moveTo>
                            <a:pt x="0" y="126677"/>
                          </a:moveTo>
                          <a:cubicBezTo>
                            <a:pt x="4715" y="51179"/>
                            <a:pt x="71547" y="-2478"/>
                            <a:pt x="126677" y="0"/>
                          </a:cubicBezTo>
                          <a:cubicBezTo>
                            <a:pt x="352136" y="-9602"/>
                            <a:pt x="411588" y="-22252"/>
                            <a:pt x="633371" y="0"/>
                          </a:cubicBezTo>
                          <a:cubicBezTo>
                            <a:pt x="706544" y="-965"/>
                            <a:pt x="766276" y="57965"/>
                            <a:pt x="760048" y="126677"/>
                          </a:cubicBezTo>
                          <a:cubicBezTo>
                            <a:pt x="755127" y="250284"/>
                            <a:pt x="750563" y="396803"/>
                            <a:pt x="760048" y="662978"/>
                          </a:cubicBezTo>
                          <a:cubicBezTo>
                            <a:pt x="753762" y="745444"/>
                            <a:pt x="702140" y="788606"/>
                            <a:pt x="633371" y="789655"/>
                          </a:cubicBezTo>
                          <a:cubicBezTo>
                            <a:pt x="418129" y="804357"/>
                            <a:pt x="345181" y="779559"/>
                            <a:pt x="126677" y="789655"/>
                          </a:cubicBezTo>
                          <a:cubicBezTo>
                            <a:pt x="45924" y="799242"/>
                            <a:pt x="1830" y="733880"/>
                            <a:pt x="0" y="662978"/>
                          </a:cubicBezTo>
                          <a:cubicBezTo>
                            <a:pt x="11" y="495760"/>
                            <a:pt x="-11275" y="245945"/>
                            <a:pt x="0" y="126677"/>
                          </a:cubicBezTo>
                          <a:close/>
                        </a:path>
                        <a:path w="760048" h="789655" stroke="0" extrusionOk="0">
                          <a:moveTo>
                            <a:pt x="0" y="126677"/>
                          </a:moveTo>
                          <a:cubicBezTo>
                            <a:pt x="-4868" y="63623"/>
                            <a:pt x="61291" y="14458"/>
                            <a:pt x="126677" y="0"/>
                          </a:cubicBezTo>
                          <a:cubicBezTo>
                            <a:pt x="340912" y="-15803"/>
                            <a:pt x="420215" y="-22757"/>
                            <a:pt x="633371" y="0"/>
                          </a:cubicBezTo>
                          <a:cubicBezTo>
                            <a:pt x="717101" y="9246"/>
                            <a:pt x="768982" y="53621"/>
                            <a:pt x="760048" y="126677"/>
                          </a:cubicBezTo>
                          <a:cubicBezTo>
                            <a:pt x="766222" y="354854"/>
                            <a:pt x="781818" y="456425"/>
                            <a:pt x="760048" y="662978"/>
                          </a:cubicBezTo>
                          <a:cubicBezTo>
                            <a:pt x="746130" y="725764"/>
                            <a:pt x="693143" y="797914"/>
                            <a:pt x="633371" y="789655"/>
                          </a:cubicBezTo>
                          <a:cubicBezTo>
                            <a:pt x="420700" y="795329"/>
                            <a:pt x="340535" y="797117"/>
                            <a:pt x="126677" y="789655"/>
                          </a:cubicBezTo>
                          <a:cubicBezTo>
                            <a:pt x="61507" y="791637"/>
                            <a:pt x="-257" y="720518"/>
                            <a:pt x="0" y="662978"/>
                          </a:cubicBezTo>
                          <a:cubicBezTo>
                            <a:pt x="1163" y="547299"/>
                            <a:pt x="2834" y="370417"/>
                            <a:pt x="0" y="126677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8750B0E-073D-A048-B5B7-52F37C78842E}"/>
                </a:ext>
              </a:extLst>
            </p:cNvPr>
            <p:cNvCxnSpPr>
              <a:cxnSpLocks/>
              <a:stCxn id="46" idx="8"/>
              <a:endCxn id="49" idx="0"/>
            </p:cNvCxnSpPr>
            <p:nvPr/>
          </p:nvCxnSpPr>
          <p:spPr>
            <a:xfrm>
              <a:off x="1553040" y="4121905"/>
              <a:ext cx="682768" cy="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8BBB10-F49A-B942-A156-49DE8FA0DA2D}"/>
                </a:ext>
              </a:extLst>
            </p:cNvPr>
            <p:cNvGrpSpPr/>
            <p:nvPr/>
          </p:nvGrpSpPr>
          <p:grpSpPr>
            <a:xfrm>
              <a:off x="2235808" y="2781678"/>
              <a:ext cx="1857575" cy="2680685"/>
              <a:chOff x="6848622" y="2226464"/>
              <a:chExt cx="1857575" cy="2680685"/>
            </a:xfrm>
          </p:grpSpPr>
          <p:sp>
            <p:nvSpPr>
              <p:cNvPr id="49" name="Trapezoid 48">
                <a:extLst>
                  <a:ext uri="{FF2B5EF4-FFF2-40B4-BE49-F238E27FC236}">
                    <a16:creationId xmlns:a16="http://schemas.microsoft.com/office/drawing/2014/main" id="{4C67EB84-EB9F-664F-8420-1F1148BFAA79}"/>
                  </a:ext>
                </a:extLst>
              </p:cNvPr>
              <p:cNvSpPr/>
              <p:nvPr/>
            </p:nvSpPr>
            <p:spPr>
              <a:xfrm rot="16200000" flipH="1">
                <a:off x="6437067" y="2638019"/>
                <a:ext cx="2680685" cy="1857575"/>
              </a:xfrm>
              <a:prstGeom prst="trapezoid">
                <a:avLst>
                  <a:gd name="adj" fmla="val 40504"/>
                </a:avLst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680685"/>
                          <a:gd name="connsiteY0" fmla="*/ 446790 h 4153620"/>
                          <a:gd name="connsiteX1" fmla="*/ 446790 w 2680685"/>
                          <a:gd name="connsiteY1" fmla="*/ 0 h 4153620"/>
                          <a:gd name="connsiteX2" fmla="*/ 1042492 w 2680685"/>
                          <a:gd name="connsiteY2" fmla="*/ 0 h 4153620"/>
                          <a:gd name="connsiteX3" fmla="*/ 1602451 w 2680685"/>
                          <a:gd name="connsiteY3" fmla="*/ 0 h 4153620"/>
                          <a:gd name="connsiteX4" fmla="*/ 2233895 w 2680685"/>
                          <a:gd name="connsiteY4" fmla="*/ 0 h 4153620"/>
                          <a:gd name="connsiteX5" fmla="*/ 2680685 w 2680685"/>
                          <a:gd name="connsiteY5" fmla="*/ 446790 h 4153620"/>
                          <a:gd name="connsiteX6" fmla="*/ 2680685 w 2680685"/>
                          <a:gd name="connsiteY6" fmla="*/ 1055331 h 4153620"/>
                          <a:gd name="connsiteX7" fmla="*/ 2680685 w 2680685"/>
                          <a:gd name="connsiteY7" fmla="*/ 1631271 h 4153620"/>
                          <a:gd name="connsiteX8" fmla="*/ 2680685 w 2680685"/>
                          <a:gd name="connsiteY8" fmla="*/ 2109410 h 4153620"/>
                          <a:gd name="connsiteX9" fmla="*/ 2680685 w 2680685"/>
                          <a:gd name="connsiteY9" fmla="*/ 2554949 h 4153620"/>
                          <a:gd name="connsiteX10" fmla="*/ 2680685 w 2680685"/>
                          <a:gd name="connsiteY10" fmla="*/ 3033088 h 4153620"/>
                          <a:gd name="connsiteX11" fmla="*/ 2680685 w 2680685"/>
                          <a:gd name="connsiteY11" fmla="*/ 3706830 h 4153620"/>
                          <a:gd name="connsiteX12" fmla="*/ 2233895 w 2680685"/>
                          <a:gd name="connsiteY12" fmla="*/ 4153620 h 4153620"/>
                          <a:gd name="connsiteX13" fmla="*/ 1673935 w 2680685"/>
                          <a:gd name="connsiteY13" fmla="*/ 4153620 h 4153620"/>
                          <a:gd name="connsiteX14" fmla="*/ 1096105 w 2680685"/>
                          <a:gd name="connsiteY14" fmla="*/ 4153620 h 4153620"/>
                          <a:gd name="connsiteX15" fmla="*/ 446790 w 2680685"/>
                          <a:gd name="connsiteY15" fmla="*/ 4153620 h 4153620"/>
                          <a:gd name="connsiteX16" fmla="*/ 0 w 2680685"/>
                          <a:gd name="connsiteY16" fmla="*/ 3706830 h 4153620"/>
                          <a:gd name="connsiteX17" fmla="*/ 0 w 2680685"/>
                          <a:gd name="connsiteY17" fmla="*/ 3098289 h 4153620"/>
                          <a:gd name="connsiteX18" fmla="*/ 0 w 2680685"/>
                          <a:gd name="connsiteY18" fmla="*/ 2489748 h 4153620"/>
                          <a:gd name="connsiteX19" fmla="*/ 0 w 2680685"/>
                          <a:gd name="connsiteY19" fmla="*/ 1913808 h 4153620"/>
                          <a:gd name="connsiteX20" fmla="*/ 0 w 2680685"/>
                          <a:gd name="connsiteY20" fmla="*/ 1403068 h 4153620"/>
                          <a:gd name="connsiteX21" fmla="*/ 0 w 2680685"/>
                          <a:gd name="connsiteY21" fmla="*/ 446790 h 415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680685" h="4153620" fill="none" extrusionOk="0">
                            <a:moveTo>
                              <a:pt x="0" y="446790"/>
                            </a:moveTo>
                            <a:cubicBezTo>
                              <a:pt x="-48164" y="197309"/>
                              <a:pt x="213437" y="11538"/>
                              <a:pt x="446790" y="0"/>
                            </a:cubicBezTo>
                            <a:cubicBezTo>
                              <a:pt x="667860" y="-5191"/>
                              <a:pt x="903994" y="4342"/>
                              <a:pt x="1042492" y="0"/>
                            </a:cubicBezTo>
                            <a:cubicBezTo>
                              <a:pt x="1180990" y="-4342"/>
                              <a:pt x="1403600" y="29419"/>
                              <a:pt x="1602451" y="0"/>
                            </a:cubicBezTo>
                            <a:cubicBezTo>
                              <a:pt x="1801302" y="-29419"/>
                              <a:pt x="2016171" y="54800"/>
                              <a:pt x="2233895" y="0"/>
                            </a:cubicBezTo>
                            <a:cubicBezTo>
                              <a:pt x="2513786" y="-7268"/>
                              <a:pt x="2695007" y="211834"/>
                              <a:pt x="2680685" y="446790"/>
                            </a:cubicBezTo>
                            <a:cubicBezTo>
                              <a:pt x="2694297" y="594041"/>
                              <a:pt x="2655316" y="818185"/>
                              <a:pt x="2680685" y="1055331"/>
                            </a:cubicBezTo>
                            <a:cubicBezTo>
                              <a:pt x="2706054" y="1292477"/>
                              <a:pt x="2633522" y="1405885"/>
                              <a:pt x="2680685" y="1631271"/>
                            </a:cubicBezTo>
                            <a:cubicBezTo>
                              <a:pt x="2727848" y="1856657"/>
                              <a:pt x="2665858" y="1951482"/>
                              <a:pt x="2680685" y="2109410"/>
                            </a:cubicBezTo>
                            <a:cubicBezTo>
                              <a:pt x="2695512" y="2267338"/>
                              <a:pt x="2637632" y="2389465"/>
                              <a:pt x="2680685" y="2554949"/>
                            </a:cubicBezTo>
                            <a:cubicBezTo>
                              <a:pt x="2723738" y="2720433"/>
                              <a:pt x="2625677" y="2797132"/>
                              <a:pt x="2680685" y="3033088"/>
                            </a:cubicBezTo>
                            <a:cubicBezTo>
                              <a:pt x="2735693" y="3269044"/>
                              <a:pt x="2674347" y="3480370"/>
                              <a:pt x="2680685" y="3706830"/>
                            </a:cubicBezTo>
                            <a:cubicBezTo>
                              <a:pt x="2719125" y="3943411"/>
                              <a:pt x="2473051" y="4206261"/>
                              <a:pt x="2233895" y="4153620"/>
                            </a:cubicBezTo>
                            <a:cubicBezTo>
                              <a:pt x="2040723" y="4216831"/>
                              <a:pt x="1902006" y="4122484"/>
                              <a:pt x="1673935" y="4153620"/>
                            </a:cubicBezTo>
                            <a:cubicBezTo>
                              <a:pt x="1445864" y="4184756"/>
                              <a:pt x="1232174" y="4123916"/>
                              <a:pt x="1096105" y="4153620"/>
                            </a:cubicBezTo>
                            <a:cubicBezTo>
                              <a:pt x="960036" y="4183324"/>
                              <a:pt x="706774" y="4147493"/>
                              <a:pt x="446790" y="4153620"/>
                            </a:cubicBezTo>
                            <a:cubicBezTo>
                              <a:pt x="165832" y="4187573"/>
                              <a:pt x="44405" y="3963551"/>
                              <a:pt x="0" y="3706830"/>
                            </a:cubicBezTo>
                            <a:cubicBezTo>
                              <a:pt x="-33623" y="3544321"/>
                              <a:pt x="62298" y="3233525"/>
                              <a:pt x="0" y="3098289"/>
                            </a:cubicBezTo>
                            <a:cubicBezTo>
                              <a:pt x="-62298" y="2963053"/>
                              <a:pt x="37754" y="2684216"/>
                              <a:pt x="0" y="2489748"/>
                            </a:cubicBezTo>
                            <a:cubicBezTo>
                              <a:pt x="-37754" y="2295280"/>
                              <a:pt x="58509" y="2052019"/>
                              <a:pt x="0" y="1913808"/>
                            </a:cubicBezTo>
                            <a:cubicBezTo>
                              <a:pt x="-58509" y="1775597"/>
                              <a:pt x="11319" y="1558041"/>
                              <a:pt x="0" y="1403068"/>
                            </a:cubicBezTo>
                            <a:cubicBezTo>
                              <a:pt x="-11319" y="1248095"/>
                              <a:pt x="55419" y="807675"/>
                              <a:pt x="0" y="446790"/>
                            </a:cubicBezTo>
                            <a:close/>
                          </a:path>
                          <a:path w="2680685" h="4153620" stroke="0" extrusionOk="0">
                            <a:moveTo>
                              <a:pt x="0" y="446790"/>
                            </a:moveTo>
                            <a:cubicBezTo>
                              <a:pt x="-27809" y="182882"/>
                              <a:pt x="133171" y="25095"/>
                              <a:pt x="446790" y="0"/>
                            </a:cubicBezTo>
                            <a:cubicBezTo>
                              <a:pt x="658381" y="-27124"/>
                              <a:pt x="906933" y="57719"/>
                              <a:pt x="1078234" y="0"/>
                            </a:cubicBezTo>
                            <a:cubicBezTo>
                              <a:pt x="1249535" y="-57719"/>
                              <a:pt x="1441170" y="16293"/>
                              <a:pt x="1656064" y="0"/>
                            </a:cubicBezTo>
                            <a:cubicBezTo>
                              <a:pt x="1870958" y="-16293"/>
                              <a:pt x="2060424" y="5569"/>
                              <a:pt x="2233895" y="0"/>
                            </a:cubicBezTo>
                            <a:cubicBezTo>
                              <a:pt x="2463276" y="-55962"/>
                              <a:pt x="2694598" y="148551"/>
                              <a:pt x="2680685" y="446790"/>
                            </a:cubicBezTo>
                            <a:cubicBezTo>
                              <a:pt x="2714983" y="682334"/>
                              <a:pt x="2666869" y="781818"/>
                              <a:pt x="2680685" y="924929"/>
                            </a:cubicBezTo>
                            <a:cubicBezTo>
                              <a:pt x="2694501" y="1068040"/>
                              <a:pt x="2627928" y="1290570"/>
                              <a:pt x="2680685" y="1403068"/>
                            </a:cubicBezTo>
                            <a:cubicBezTo>
                              <a:pt x="2733442" y="1515566"/>
                              <a:pt x="2660295" y="1847632"/>
                              <a:pt x="2680685" y="2011609"/>
                            </a:cubicBezTo>
                            <a:cubicBezTo>
                              <a:pt x="2701075" y="2175586"/>
                              <a:pt x="2633432" y="2346826"/>
                              <a:pt x="2680685" y="2457148"/>
                            </a:cubicBezTo>
                            <a:cubicBezTo>
                              <a:pt x="2727938" y="2567470"/>
                              <a:pt x="2635954" y="2875830"/>
                              <a:pt x="2680685" y="3000488"/>
                            </a:cubicBezTo>
                            <a:cubicBezTo>
                              <a:pt x="2725416" y="3125146"/>
                              <a:pt x="2675977" y="3371037"/>
                              <a:pt x="2680685" y="3706830"/>
                            </a:cubicBezTo>
                            <a:cubicBezTo>
                              <a:pt x="2709968" y="3924649"/>
                              <a:pt x="2526401" y="4124119"/>
                              <a:pt x="2233895" y="4153620"/>
                            </a:cubicBezTo>
                            <a:cubicBezTo>
                              <a:pt x="1943968" y="4212320"/>
                              <a:pt x="1761648" y="4106685"/>
                              <a:pt x="1638193" y="4153620"/>
                            </a:cubicBezTo>
                            <a:cubicBezTo>
                              <a:pt x="1514738" y="4200555"/>
                              <a:pt x="1241961" y="4140775"/>
                              <a:pt x="1078234" y="4153620"/>
                            </a:cubicBezTo>
                            <a:cubicBezTo>
                              <a:pt x="914507" y="4166465"/>
                              <a:pt x="716436" y="4148502"/>
                              <a:pt x="446790" y="4153620"/>
                            </a:cubicBezTo>
                            <a:cubicBezTo>
                              <a:pt x="189842" y="4132841"/>
                              <a:pt x="4590" y="3891493"/>
                              <a:pt x="0" y="3706830"/>
                            </a:cubicBezTo>
                            <a:cubicBezTo>
                              <a:pt x="-16003" y="3519066"/>
                              <a:pt x="48093" y="3403749"/>
                              <a:pt x="0" y="3130890"/>
                            </a:cubicBezTo>
                            <a:cubicBezTo>
                              <a:pt x="-48093" y="2858031"/>
                              <a:pt x="56450" y="2805766"/>
                              <a:pt x="0" y="2652750"/>
                            </a:cubicBezTo>
                            <a:cubicBezTo>
                              <a:pt x="-56450" y="2499734"/>
                              <a:pt x="25758" y="2309742"/>
                              <a:pt x="0" y="2044210"/>
                            </a:cubicBezTo>
                            <a:cubicBezTo>
                              <a:pt x="-25758" y="1778678"/>
                              <a:pt x="31581" y="1733003"/>
                              <a:pt x="0" y="1500870"/>
                            </a:cubicBezTo>
                            <a:cubicBezTo>
                              <a:pt x="-31581" y="1268737"/>
                              <a:pt x="2887" y="1206667"/>
                              <a:pt x="0" y="1022730"/>
                            </a:cubicBezTo>
                            <a:cubicBezTo>
                              <a:pt x="-2887" y="838793"/>
                              <a:pt x="25461" y="628517"/>
                              <a:pt x="0" y="44679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" name="Oval 180">
                <a:extLst>
                  <a:ext uri="{FF2B5EF4-FFF2-40B4-BE49-F238E27FC236}">
                    <a16:creationId xmlns:a16="http://schemas.microsoft.com/office/drawing/2014/main" id="{376B0AE7-ED28-7243-860C-04A58CB502D8}"/>
                  </a:ext>
                </a:extLst>
              </p:cNvPr>
              <p:cNvSpPr/>
              <p:nvPr/>
            </p:nvSpPr>
            <p:spPr>
              <a:xfrm>
                <a:off x="7935194" y="3943699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1" name="Oval 181">
                <a:extLst>
                  <a:ext uri="{FF2B5EF4-FFF2-40B4-BE49-F238E27FC236}">
                    <a16:creationId xmlns:a16="http://schemas.microsoft.com/office/drawing/2014/main" id="{91AEC3DA-2A44-4C4A-9C43-9DE1EF63F860}"/>
                  </a:ext>
                </a:extLst>
              </p:cNvPr>
              <p:cNvSpPr/>
              <p:nvPr/>
            </p:nvSpPr>
            <p:spPr>
              <a:xfrm>
                <a:off x="7003179" y="3625307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2" name="Oval 182">
                <a:extLst>
                  <a:ext uri="{FF2B5EF4-FFF2-40B4-BE49-F238E27FC236}">
                    <a16:creationId xmlns:a16="http://schemas.microsoft.com/office/drawing/2014/main" id="{BB428C0D-B019-AC46-AC3E-69C09E6AC794}"/>
                  </a:ext>
                </a:extLst>
              </p:cNvPr>
              <p:cNvSpPr/>
              <p:nvPr/>
            </p:nvSpPr>
            <p:spPr>
              <a:xfrm>
                <a:off x="7942408" y="2575862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3" name="Oval 183">
                <a:extLst>
                  <a:ext uri="{FF2B5EF4-FFF2-40B4-BE49-F238E27FC236}">
                    <a16:creationId xmlns:a16="http://schemas.microsoft.com/office/drawing/2014/main" id="{40295DA2-826D-294D-9062-C4C6E37625E9}"/>
                  </a:ext>
                </a:extLst>
              </p:cNvPr>
              <p:cNvSpPr/>
              <p:nvPr/>
            </p:nvSpPr>
            <p:spPr>
              <a:xfrm>
                <a:off x="7007651" y="2960388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4" name="Oval 184">
                <a:extLst>
                  <a:ext uri="{FF2B5EF4-FFF2-40B4-BE49-F238E27FC236}">
                    <a16:creationId xmlns:a16="http://schemas.microsoft.com/office/drawing/2014/main" id="{44DDB674-3217-2F4B-969E-09D15F90FFE3}"/>
                  </a:ext>
                </a:extLst>
              </p:cNvPr>
              <p:cNvSpPr/>
              <p:nvPr/>
            </p:nvSpPr>
            <p:spPr>
              <a:xfrm>
                <a:off x="7937274" y="3278780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A409269-F9F0-4947-8D85-68AC1A3E41F2}"/>
                    </a:ext>
                  </a:extLst>
                </p:cNvPr>
                <p:cNvSpPr/>
                <p:nvPr/>
              </p:nvSpPr>
              <p:spPr>
                <a:xfrm>
                  <a:off x="880724" y="3858907"/>
                  <a:ext cx="584584" cy="534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A409269-F9F0-4947-8D85-68AC1A3E41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24" y="3858907"/>
                  <a:ext cx="584584" cy="534762"/>
                </a:xfrm>
                <a:prstGeom prst="rect">
                  <a:avLst/>
                </a:prstGeom>
                <a:blipFill>
                  <a:blip r:embed="rId6"/>
                  <a:stretch>
                    <a:fillRect l="-6383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CFD24A-725C-2841-A13E-231091BEBCB8}"/>
                </a:ext>
              </a:extLst>
            </p:cNvPr>
            <p:cNvSpPr/>
            <p:nvPr/>
          </p:nvSpPr>
          <p:spPr>
            <a:xfrm>
              <a:off x="2435523" y="2126550"/>
              <a:ext cx="16158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Generator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</p:grpSp>
      <p:sp>
        <p:nvSpPr>
          <p:cNvPr id="70" name="Up Arrow 23">
            <a:extLst>
              <a:ext uri="{FF2B5EF4-FFF2-40B4-BE49-F238E27FC236}">
                <a16:creationId xmlns:a16="http://schemas.microsoft.com/office/drawing/2014/main" id="{2008FF85-51C8-E448-841D-E39D8E09B1F9}"/>
              </a:ext>
            </a:extLst>
          </p:cNvPr>
          <p:cNvSpPr/>
          <p:nvPr/>
        </p:nvSpPr>
        <p:spPr>
          <a:xfrm rot="5400000">
            <a:off x="9567487" y="2316124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/>
              <p:nvPr/>
            </p:nvSpPr>
            <p:spPr>
              <a:xfrm>
                <a:off x="10650479" y="2624312"/>
                <a:ext cx="14482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8F08F0D-A1B1-0E48-A715-DE9DA69C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479" y="2624312"/>
                <a:ext cx="1448217" cy="584775"/>
              </a:xfrm>
              <a:prstGeom prst="rect">
                <a:avLst/>
              </a:prstGeom>
              <a:blipFill>
                <a:blip r:embed="rId7"/>
                <a:stretch>
                  <a:fillRect r="-3478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2291;p47">
            <a:extLst>
              <a:ext uri="{FF2B5EF4-FFF2-40B4-BE49-F238E27FC236}">
                <a16:creationId xmlns:a16="http://schemas.microsoft.com/office/drawing/2014/main" id="{93C92F34-4194-2348-9988-80A961F4BB1E}"/>
              </a:ext>
            </a:extLst>
          </p:cNvPr>
          <p:cNvSpPr txBox="1"/>
          <p:nvPr/>
        </p:nvSpPr>
        <p:spPr>
          <a:xfrm>
            <a:off x="9983000" y="3589567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D9DEB0-2DB6-4544-AA31-53DFF72B53F7}"/>
              </a:ext>
            </a:extLst>
          </p:cNvPr>
          <p:cNvSpPr/>
          <p:nvPr/>
        </p:nvSpPr>
        <p:spPr>
          <a:xfrm>
            <a:off x="5390117" y="923770"/>
            <a:ext cx="1577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Real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8B0D80-6FAD-2249-8DF7-9EE0C5CF746D}"/>
              </a:ext>
            </a:extLst>
          </p:cNvPr>
          <p:cNvSpPr/>
          <p:nvPr/>
        </p:nvSpPr>
        <p:spPr>
          <a:xfrm>
            <a:off x="5586945" y="4736692"/>
            <a:ext cx="157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Fake data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Line Callout 1 (Border and Accent Bar) 80">
                <a:extLst>
                  <a:ext uri="{FF2B5EF4-FFF2-40B4-BE49-F238E27FC236}">
                    <a16:creationId xmlns:a16="http://schemas.microsoft.com/office/drawing/2014/main" id="{B19DE274-6876-4E45-B72E-18614F151A47}"/>
                  </a:ext>
                </a:extLst>
              </p:cNvPr>
              <p:cNvSpPr/>
              <p:nvPr/>
            </p:nvSpPr>
            <p:spPr>
              <a:xfrm>
                <a:off x="2536723" y="919003"/>
                <a:ext cx="1730539" cy="1164697"/>
              </a:xfrm>
              <a:prstGeom prst="accentBorderCallout1">
                <a:avLst>
                  <a:gd name="adj1" fmla="val 42741"/>
                  <a:gd name="adj2" fmla="val 108298"/>
                  <a:gd name="adj3" fmla="val 161409"/>
                  <a:gd name="adj4" fmla="val 22784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Discriminator takes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>
          <p:sp>
            <p:nvSpPr>
              <p:cNvPr id="81" name="Line Callout 1 (Border and Accent Bar) 80">
                <a:extLst>
                  <a:ext uri="{FF2B5EF4-FFF2-40B4-BE49-F238E27FC236}">
                    <a16:creationId xmlns:a16="http://schemas.microsoft.com/office/drawing/2014/main" id="{B19DE274-6876-4E45-B72E-18614F151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723" y="919003"/>
                <a:ext cx="1730539" cy="1164697"/>
              </a:xfrm>
              <a:prstGeom prst="accentBorderCallout1">
                <a:avLst>
                  <a:gd name="adj1" fmla="val 42741"/>
                  <a:gd name="adj2" fmla="val 108298"/>
                  <a:gd name="adj3" fmla="val 161409"/>
                  <a:gd name="adj4" fmla="val 227849"/>
                </a:avLst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2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45" grpId="0" animBg="1"/>
      <p:bldP spid="44" grpId="0"/>
      <p:bldP spid="68" grpId="0"/>
      <p:bldP spid="70" grpId="0" animBg="1"/>
      <p:bldP spid="72" grpId="0"/>
      <p:bldP spid="73" grpId="0"/>
      <p:bldP spid="75" grpId="0"/>
      <p:bldP spid="76" grpId="0"/>
      <p:bldP spid="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Mathematics</a:t>
            </a:r>
            <a:r>
              <a:rPr lang="en-US" dirty="0"/>
              <a:t>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87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FDF174-C3F2-A74A-A594-A582F39B03A3}"/>
                  </a:ext>
                </a:extLst>
              </p:cNvPr>
              <p:cNvSpPr txBox="1"/>
              <p:nvPr/>
            </p:nvSpPr>
            <p:spPr>
              <a:xfrm>
                <a:off x="3240615" y="1717215"/>
                <a:ext cx="668811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FDF174-C3F2-A74A-A594-A582F39B0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15" y="1717215"/>
                <a:ext cx="6688113" cy="1038489"/>
              </a:xfrm>
              <a:prstGeom prst="rect">
                <a:avLst/>
              </a:prstGeom>
              <a:blipFill>
                <a:blip r:embed="rId3"/>
                <a:stretch>
                  <a:fillRect l="-569" t="-117073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0B60613-0E47-7243-B0D1-3DA2C2F331DE}"/>
              </a:ext>
            </a:extLst>
          </p:cNvPr>
          <p:cNvSpPr txBox="1"/>
          <p:nvPr/>
        </p:nvSpPr>
        <p:spPr>
          <a:xfrm>
            <a:off x="735494" y="1234345"/>
            <a:ext cx="90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In a binary classification problem, the loss function is given by: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/>
              <p:nvPr/>
            </p:nvSpPr>
            <p:spPr>
              <a:xfrm>
                <a:off x="994972" y="4446279"/>
                <a:ext cx="11493416" cy="1608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𝐹𝑎𝑘𝑒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𝐹𝑎𝑘𝑒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2" y="4446279"/>
                <a:ext cx="11493416" cy="1608710"/>
              </a:xfrm>
              <a:prstGeom prst="rect">
                <a:avLst/>
              </a:prstGeom>
              <a:blipFill>
                <a:blip r:embed="rId4"/>
                <a:stretch>
                  <a:fillRect l="-883" t="-38281" b="-1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A2898C-25D4-F541-BE5C-15AE491B165B}"/>
              </a:ext>
            </a:extLst>
          </p:cNvPr>
          <p:cNvSpPr txBox="1"/>
          <p:nvPr/>
        </p:nvSpPr>
        <p:spPr>
          <a:xfrm>
            <a:off x="824947" y="3000827"/>
            <a:ext cx="1075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Where 𝑦 is the label for 𝑟𝑒𝑎𝑙=1 or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f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𝑎𝑘𝑒=0. The input to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Discriminator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 can be the real data or the  fake data generated by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Generator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. Splitting the loss function, we have:</a:t>
            </a:r>
          </a:p>
        </p:txBody>
      </p:sp>
    </p:spTree>
    <p:extLst>
      <p:ext uri="{BB962C8B-B14F-4D97-AF65-F5344CB8AC3E}">
        <p14:creationId xmlns:p14="http://schemas.microsoft.com/office/powerpoint/2010/main" val="41311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/>
              <p:nvPr/>
            </p:nvSpPr>
            <p:spPr>
              <a:xfrm>
                <a:off x="1193754" y="2498209"/>
                <a:ext cx="11493416" cy="1608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𝐹𝑎𝑘𝑒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𝐹𝑎𝑘𝑒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54" y="2498209"/>
                <a:ext cx="11493416" cy="1608710"/>
              </a:xfrm>
              <a:prstGeom prst="rect">
                <a:avLst/>
              </a:prstGeom>
              <a:blipFill>
                <a:blip r:embed="rId3"/>
                <a:stretch>
                  <a:fillRect l="-994" t="-39063" b="-11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F2760-5A8C-4449-8627-134E61450A1A}"/>
              </a:ext>
            </a:extLst>
          </p:cNvPr>
          <p:cNvGrpSpPr/>
          <p:nvPr/>
        </p:nvGrpSpPr>
        <p:grpSpPr>
          <a:xfrm>
            <a:off x="6013794" y="1119592"/>
            <a:ext cx="2298592" cy="1471662"/>
            <a:chOff x="6093307" y="1168721"/>
            <a:chExt cx="2298592" cy="1471662"/>
          </a:xfrm>
        </p:grpSpPr>
        <p:pic>
          <p:nvPicPr>
            <p:cNvPr id="9" name="Graphic 8" descr="Arrow: Straight with solid fill">
              <a:extLst>
                <a:ext uri="{FF2B5EF4-FFF2-40B4-BE49-F238E27FC236}">
                  <a16:creationId xmlns:a16="http://schemas.microsoft.com/office/drawing/2014/main" id="{F2B72755-6831-3643-9E0B-A3AE695BA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620669">
              <a:off x="6093307" y="1725983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879985-1AAA-904B-ADBE-05CD3E421AA0}"/>
                    </a:ext>
                  </a:extLst>
                </p:cNvPr>
                <p:cNvSpPr txBox="1"/>
                <p:nvPr/>
              </p:nvSpPr>
              <p:spPr>
                <a:xfrm>
                  <a:off x="6115442" y="1168721"/>
                  <a:ext cx="22764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800" b="1" dirty="0">
                      <a:solidFill>
                        <a:schemeClr val="accent2">
                          <a:lumMod val="75000"/>
                        </a:schemeClr>
                      </a:solidFill>
                      <a:latin typeface="Karla" panose="020B0004030503030003" pitchFamily="34" charset="77"/>
                    </a:rPr>
                    <a:t>Real: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sz="28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sz="4000" b="1" dirty="0">
                    <a:solidFill>
                      <a:schemeClr val="accent2">
                        <a:lumMod val="75000"/>
                      </a:schemeClr>
                    </a:solidFill>
                    <a:latin typeface="Karla" panose="020B0004030503030003" pitchFamily="34" charset="77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3879985-1AAA-904B-ADBE-05CD3E421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442" y="1168721"/>
                  <a:ext cx="2276457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667" t="-11905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56591092-65F2-534D-87C0-5034E57F7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183351">
            <a:off x="5270111" y="397376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E67C28-6DAB-994B-BECD-45CC9DCF2757}"/>
                  </a:ext>
                </a:extLst>
              </p:cNvPr>
              <p:cNvSpPr txBox="1"/>
              <p:nvPr/>
            </p:nvSpPr>
            <p:spPr>
              <a:xfrm>
                <a:off x="5618921" y="4809553"/>
                <a:ext cx="22764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800" b="1" dirty="0">
                    <a:solidFill>
                      <a:schemeClr val="accent3">
                        <a:lumMod val="75000"/>
                      </a:schemeClr>
                    </a:solidFill>
                    <a:latin typeface="Karla" panose="020B0004030503030003" pitchFamily="34" charset="77"/>
                  </a:rPr>
                  <a:t>Fake: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sz="2800" b="1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4000" b="1" dirty="0">
                  <a:solidFill>
                    <a:schemeClr val="accent3">
                      <a:lumMod val="75000"/>
                    </a:schemeClr>
                  </a:solidFill>
                  <a:latin typeface="Karla" panose="020B0004030503030003" pitchFamily="34" charset="7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E67C28-6DAB-994B-BECD-45CC9DCF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921" y="4809553"/>
                <a:ext cx="2276457" cy="523220"/>
              </a:xfrm>
              <a:prstGeom prst="rect">
                <a:avLst/>
              </a:prstGeom>
              <a:blipFill>
                <a:blip r:embed="rId9"/>
                <a:stretch>
                  <a:fillRect l="-3333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26684D8-A50F-AC49-9DB2-9256CC914961}"/>
              </a:ext>
            </a:extLst>
          </p:cNvPr>
          <p:cNvGrpSpPr/>
          <p:nvPr/>
        </p:nvGrpSpPr>
        <p:grpSpPr>
          <a:xfrm>
            <a:off x="5162359" y="2345446"/>
            <a:ext cx="2506802" cy="1708747"/>
            <a:chOff x="5453109" y="2366377"/>
            <a:chExt cx="2506802" cy="1708747"/>
          </a:xfrm>
        </p:grpSpPr>
        <p:pic>
          <p:nvPicPr>
            <p:cNvPr id="14" name="Graphic 13" descr="Close with solid fill">
              <a:extLst>
                <a:ext uri="{FF2B5EF4-FFF2-40B4-BE49-F238E27FC236}">
                  <a16:creationId xmlns:a16="http://schemas.microsoft.com/office/drawing/2014/main" id="{C453D416-13CB-B141-9EA9-768312827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0507" y="2366377"/>
              <a:ext cx="1409404" cy="914400"/>
            </a:xfrm>
            <a:prstGeom prst="rect">
              <a:avLst/>
            </a:prstGeom>
          </p:spPr>
        </p:pic>
        <p:pic>
          <p:nvPicPr>
            <p:cNvPr id="15" name="Graphic 14" descr="Close with solid fill">
              <a:extLst>
                <a:ext uri="{FF2B5EF4-FFF2-40B4-BE49-F238E27FC236}">
                  <a16:creationId xmlns:a16="http://schemas.microsoft.com/office/drawing/2014/main" id="{791CA751-235C-8541-8513-E7734AD13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53109" y="3160724"/>
              <a:ext cx="1818224" cy="914400"/>
            </a:xfrm>
            <a:prstGeom prst="rect">
              <a:avLst/>
            </a:prstGeom>
          </p:spPr>
        </p:pic>
      </p:grpSp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B115A127-89FC-DF43-B916-E0DBE2069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85639" y="2561529"/>
            <a:ext cx="482233" cy="482233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065F89B1-2701-7946-B01F-B953A86DA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3873" y="3350960"/>
            <a:ext cx="828513" cy="4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63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/>
              <p:nvPr/>
            </p:nvSpPr>
            <p:spPr>
              <a:xfrm>
                <a:off x="1257364" y="1345270"/>
                <a:ext cx="9206552" cy="570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AD8ECD-DBDF-7745-BDFC-3CB67D6C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64" y="1345270"/>
                <a:ext cx="9206552" cy="570221"/>
              </a:xfrm>
              <a:prstGeom prst="rect">
                <a:avLst/>
              </a:prstGeom>
              <a:blipFill>
                <a:blip r:embed="rId3"/>
                <a:stretch>
                  <a:fillRect l="-1100" t="-100000" b="-1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324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8BE16-6255-D044-86B3-1A3D97511AA7}"/>
              </a:ext>
            </a:extLst>
          </p:cNvPr>
          <p:cNvSpPr/>
          <p:nvPr/>
        </p:nvSpPr>
        <p:spPr>
          <a:xfrm>
            <a:off x="1063177" y="2820227"/>
            <a:ext cx="909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Rewriting in terms of discriminator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and generator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outputs: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826907-85B3-F141-9EB9-BFC47A7753CC}"/>
                  </a:ext>
                </a:extLst>
              </p:cNvPr>
              <p:cNvSpPr txBox="1"/>
              <p:nvPr/>
            </p:nvSpPr>
            <p:spPr>
              <a:xfrm>
                <a:off x="1666751" y="3602223"/>
                <a:ext cx="8387778" cy="590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826907-85B3-F141-9EB9-BFC47A77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751" y="3602223"/>
                <a:ext cx="8387778" cy="590226"/>
              </a:xfrm>
              <a:prstGeom prst="rect">
                <a:avLst/>
              </a:prstGeom>
              <a:blipFill>
                <a:blip r:embed="rId3"/>
                <a:stretch>
                  <a:fillRect l="-1362" t="-89583" b="-1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0DACD-2F48-4B48-9DE3-5C2423BF523C}"/>
                  </a:ext>
                </a:extLst>
              </p:cNvPr>
              <p:cNvSpPr txBox="1"/>
              <p:nvPr/>
            </p:nvSpPr>
            <p:spPr>
              <a:xfrm>
                <a:off x="1563512" y="5217617"/>
                <a:ext cx="8387778" cy="5902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0DACD-2F48-4B48-9DE3-5C2423BF5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12" y="5217617"/>
                <a:ext cx="8387778" cy="590226"/>
              </a:xfrm>
              <a:prstGeom prst="rect">
                <a:avLst/>
              </a:prstGeom>
              <a:blipFill>
                <a:blip r:embed="rId4"/>
                <a:stretch>
                  <a:fillRect l="-1208" t="-89583" b="-1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7DE7383-2D25-DB47-AF3C-037A653DBE33}"/>
                  </a:ext>
                </a:extLst>
              </p:cNvPr>
              <p:cNvSpPr/>
              <p:nvPr/>
            </p:nvSpPr>
            <p:spPr>
              <a:xfrm>
                <a:off x="963579" y="4393827"/>
                <a:ext cx="3712491" cy="481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And noting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7DE7383-2D25-DB47-AF3C-037A653DB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79" y="4393827"/>
                <a:ext cx="3712491" cy="481863"/>
              </a:xfrm>
              <a:prstGeom prst="rect">
                <a:avLst/>
              </a:prstGeom>
              <a:blipFill>
                <a:blip r:embed="rId5"/>
                <a:stretch>
                  <a:fillRect l="-2381" t="-7895" r="-13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1FB442-69E1-6340-A756-FB45CE553E60}"/>
                  </a:ext>
                </a:extLst>
              </p:cNvPr>
              <p:cNvSpPr txBox="1"/>
              <p:nvPr/>
            </p:nvSpPr>
            <p:spPr>
              <a:xfrm>
                <a:off x="1257364" y="1345270"/>
                <a:ext cx="9206552" cy="570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1FB442-69E1-6340-A756-FB45CE55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64" y="1345270"/>
                <a:ext cx="9206552" cy="570221"/>
              </a:xfrm>
              <a:prstGeom prst="rect">
                <a:avLst/>
              </a:prstGeom>
              <a:blipFill>
                <a:blip r:embed="rId6"/>
                <a:stretch>
                  <a:fillRect l="-1100" t="-100000" b="-1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4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08599-14EC-4145-93B4-550184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37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5D4850-9465-684B-AAC5-1B0DFFEE8AE7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161D5F-E82D-3448-8FC1-823B02976525}"/>
              </a:ext>
            </a:extLst>
          </p:cNvPr>
          <p:cNvGrpSpPr/>
          <p:nvPr/>
        </p:nvGrpSpPr>
        <p:grpSpPr>
          <a:xfrm>
            <a:off x="343205" y="918489"/>
            <a:ext cx="11755491" cy="4543874"/>
            <a:chOff x="343205" y="918489"/>
            <a:chExt cx="11755491" cy="454387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0F1DFB4-490C-DF48-98B4-3625F90DB72E}"/>
                </a:ext>
              </a:extLst>
            </p:cNvPr>
            <p:cNvSpPr/>
            <p:nvPr/>
          </p:nvSpPr>
          <p:spPr>
            <a:xfrm>
              <a:off x="7347978" y="2129373"/>
              <a:ext cx="1857577" cy="1775913"/>
            </a:xfrm>
            <a:prstGeom prst="roundRect">
              <a:avLst/>
            </a:prstGeom>
            <a:gradFill flip="none" rotWithShape="1">
              <a:gsLst>
                <a:gs pos="98000">
                  <a:schemeClr val="tx2">
                    <a:lumMod val="20000"/>
                    <a:lumOff val="80000"/>
                  </a:schemeClr>
                </a:gs>
                <a:gs pos="1000">
                  <a:schemeClr val="accent1">
                    <a:lumMod val="20000"/>
                    <a:lumOff val="80000"/>
                  </a:schemeClr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00DDD9C-B66F-294E-9B31-E4933C40610E}"/>
                </a:ext>
              </a:extLst>
            </p:cNvPr>
            <p:cNvSpPr/>
            <p:nvPr/>
          </p:nvSpPr>
          <p:spPr>
            <a:xfrm>
              <a:off x="5720903" y="152077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624043-ADEC-E548-94D7-5C0CB5725394}"/>
                    </a:ext>
                  </a:extLst>
                </p:cNvPr>
                <p:cNvSpPr txBox="1"/>
                <p:nvPr/>
              </p:nvSpPr>
              <p:spPr>
                <a:xfrm>
                  <a:off x="343205" y="4683931"/>
                  <a:ext cx="15983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624043-ADEC-E548-94D7-5C0CB5725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05" y="4683931"/>
                  <a:ext cx="1598323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2362" r="-8661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7368A7F-C174-2749-90C1-AB128A912713}"/>
                    </a:ext>
                  </a:extLst>
                </p:cNvPr>
                <p:cNvSpPr/>
                <p:nvPr/>
              </p:nvSpPr>
              <p:spPr>
                <a:xfrm>
                  <a:off x="5739780" y="1597300"/>
                  <a:ext cx="726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7368A7F-C174-2749-90C1-AB128A9127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9780" y="1597300"/>
                  <a:ext cx="72654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6897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49">
              <a:extLst>
                <a:ext uri="{FF2B5EF4-FFF2-40B4-BE49-F238E27FC236}">
                  <a16:creationId xmlns:a16="http://schemas.microsoft.com/office/drawing/2014/main" id="{692693EA-72AC-314F-8F87-0C8D6DDE519A}"/>
                </a:ext>
              </a:extLst>
            </p:cNvPr>
            <p:cNvSpPr/>
            <p:nvPr/>
          </p:nvSpPr>
          <p:spPr>
            <a:xfrm>
              <a:off x="792992" y="3716549"/>
              <a:ext cx="760048" cy="789655"/>
            </a:xfrm>
            <a:custGeom>
              <a:avLst/>
              <a:gdLst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048" h="789655" fill="none" extrusionOk="0">
                  <a:moveTo>
                    <a:pt x="0" y="126677"/>
                  </a:moveTo>
                  <a:cubicBezTo>
                    <a:pt x="15416" y="55674"/>
                    <a:pt x="67858" y="-6705"/>
                    <a:pt x="126677" y="0"/>
                  </a:cubicBezTo>
                  <a:cubicBezTo>
                    <a:pt x="359250" y="-17955"/>
                    <a:pt x="420858" y="-23801"/>
                    <a:pt x="633371" y="0"/>
                  </a:cubicBezTo>
                  <a:cubicBezTo>
                    <a:pt x="720993" y="-8518"/>
                    <a:pt x="774299" y="58830"/>
                    <a:pt x="760048" y="126677"/>
                  </a:cubicBezTo>
                  <a:cubicBezTo>
                    <a:pt x="750946" y="247684"/>
                    <a:pt x="758977" y="382912"/>
                    <a:pt x="760048" y="662978"/>
                  </a:cubicBezTo>
                  <a:cubicBezTo>
                    <a:pt x="766852" y="743084"/>
                    <a:pt x="700698" y="783299"/>
                    <a:pt x="633371" y="789655"/>
                  </a:cubicBezTo>
                  <a:cubicBezTo>
                    <a:pt x="420723" y="802290"/>
                    <a:pt x="343680" y="782544"/>
                    <a:pt x="126677" y="789655"/>
                  </a:cubicBezTo>
                  <a:cubicBezTo>
                    <a:pt x="37021" y="791418"/>
                    <a:pt x="4168" y="734190"/>
                    <a:pt x="0" y="662978"/>
                  </a:cubicBezTo>
                  <a:cubicBezTo>
                    <a:pt x="-541" y="508545"/>
                    <a:pt x="-20876" y="250685"/>
                    <a:pt x="0" y="126677"/>
                  </a:cubicBezTo>
                  <a:close/>
                </a:path>
                <a:path w="760048" h="789655" stroke="0" extrusionOk="0">
                  <a:moveTo>
                    <a:pt x="0" y="126677"/>
                  </a:moveTo>
                  <a:cubicBezTo>
                    <a:pt x="-1950" y="60683"/>
                    <a:pt x="59588" y="13625"/>
                    <a:pt x="126677" y="0"/>
                  </a:cubicBezTo>
                  <a:cubicBezTo>
                    <a:pt x="335677" y="-29793"/>
                    <a:pt x="423266" y="-21720"/>
                    <a:pt x="633371" y="0"/>
                  </a:cubicBezTo>
                  <a:cubicBezTo>
                    <a:pt x="722432" y="-3879"/>
                    <a:pt x="776950" y="41649"/>
                    <a:pt x="760048" y="126677"/>
                  </a:cubicBezTo>
                  <a:cubicBezTo>
                    <a:pt x="768527" y="352437"/>
                    <a:pt x="770770" y="475640"/>
                    <a:pt x="760048" y="662978"/>
                  </a:cubicBezTo>
                  <a:cubicBezTo>
                    <a:pt x="753097" y="718015"/>
                    <a:pt x="690904" y="790648"/>
                    <a:pt x="633371" y="789655"/>
                  </a:cubicBezTo>
                  <a:cubicBezTo>
                    <a:pt x="422896" y="796501"/>
                    <a:pt x="334711" y="790030"/>
                    <a:pt x="126677" y="789655"/>
                  </a:cubicBezTo>
                  <a:cubicBezTo>
                    <a:pt x="65821" y="789779"/>
                    <a:pt x="-9859" y="710163"/>
                    <a:pt x="0" y="662978"/>
                  </a:cubicBezTo>
                  <a:cubicBezTo>
                    <a:pt x="-35141" y="544203"/>
                    <a:pt x="-10939" y="348633"/>
                    <a:pt x="0" y="126677"/>
                  </a:cubicBezTo>
                  <a:close/>
                </a:path>
                <a:path w="760048" h="789655" fill="none" stroke="0" extrusionOk="0">
                  <a:moveTo>
                    <a:pt x="0" y="126677"/>
                  </a:moveTo>
                  <a:cubicBezTo>
                    <a:pt x="944" y="56530"/>
                    <a:pt x="74531" y="6950"/>
                    <a:pt x="126677" y="0"/>
                  </a:cubicBezTo>
                  <a:cubicBezTo>
                    <a:pt x="355602" y="-8000"/>
                    <a:pt x="407640" y="-18382"/>
                    <a:pt x="633371" y="0"/>
                  </a:cubicBezTo>
                  <a:cubicBezTo>
                    <a:pt x="713877" y="-372"/>
                    <a:pt x="758159" y="70685"/>
                    <a:pt x="760048" y="126677"/>
                  </a:cubicBezTo>
                  <a:cubicBezTo>
                    <a:pt x="754655" y="246567"/>
                    <a:pt x="744468" y="389512"/>
                    <a:pt x="760048" y="662978"/>
                  </a:cubicBezTo>
                  <a:cubicBezTo>
                    <a:pt x="754411" y="738263"/>
                    <a:pt x="700589" y="787806"/>
                    <a:pt x="633371" y="789655"/>
                  </a:cubicBezTo>
                  <a:cubicBezTo>
                    <a:pt x="404612" y="815312"/>
                    <a:pt x="328819" y="782799"/>
                    <a:pt x="126677" y="789655"/>
                  </a:cubicBezTo>
                  <a:cubicBezTo>
                    <a:pt x="36971" y="795168"/>
                    <a:pt x="16953" y="729910"/>
                    <a:pt x="0" y="662978"/>
                  </a:cubicBezTo>
                  <a:cubicBezTo>
                    <a:pt x="-2186" y="509136"/>
                    <a:pt x="-17666" y="246578"/>
                    <a:pt x="0" y="126677"/>
                  </a:cubicBezTo>
                  <a:close/>
                </a:path>
              </a:pathLst>
            </a:custGeom>
            <a:solidFill>
              <a:srgbClr val="FF7E79"/>
            </a:solidFill>
            <a:ln>
              <a:extLst>
                <a:ext uri="{C807C97D-BFC1-408E-A445-0C87EB9F89A2}">
                  <ask:lineSketchStyleProps xmlns:ask="http://schemas.microsoft.com/office/drawing/2018/sketchyshapes" sd="3040420036">
                    <a:custGeom>
                      <a:avLst/>
                      <a:gdLst>
                        <a:gd name="connsiteX0" fmla="*/ 0 w 760048"/>
                        <a:gd name="connsiteY0" fmla="*/ 126677 h 789655"/>
                        <a:gd name="connsiteX1" fmla="*/ 126677 w 760048"/>
                        <a:gd name="connsiteY1" fmla="*/ 0 h 789655"/>
                        <a:gd name="connsiteX2" fmla="*/ 633371 w 760048"/>
                        <a:gd name="connsiteY2" fmla="*/ 0 h 789655"/>
                        <a:gd name="connsiteX3" fmla="*/ 760048 w 760048"/>
                        <a:gd name="connsiteY3" fmla="*/ 126677 h 789655"/>
                        <a:gd name="connsiteX4" fmla="*/ 760048 w 760048"/>
                        <a:gd name="connsiteY4" fmla="*/ 662978 h 789655"/>
                        <a:gd name="connsiteX5" fmla="*/ 633371 w 760048"/>
                        <a:gd name="connsiteY5" fmla="*/ 789655 h 789655"/>
                        <a:gd name="connsiteX6" fmla="*/ 126677 w 760048"/>
                        <a:gd name="connsiteY6" fmla="*/ 789655 h 789655"/>
                        <a:gd name="connsiteX7" fmla="*/ 0 w 760048"/>
                        <a:gd name="connsiteY7" fmla="*/ 662978 h 789655"/>
                        <a:gd name="connsiteX8" fmla="*/ 0 w 760048"/>
                        <a:gd name="connsiteY8" fmla="*/ 126677 h 7896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60048" h="789655" fill="none" extrusionOk="0">
                          <a:moveTo>
                            <a:pt x="0" y="126677"/>
                          </a:moveTo>
                          <a:cubicBezTo>
                            <a:pt x="4715" y="51179"/>
                            <a:pt x="71547" y="-2478"/>
                            <a:pt x="126677" y="0"/>
                          </a:cubicBezTo>
                          <a:cubicBezTo>
                            <a:pt x="352136" y="-9602"/>
                            <a:pt x="411588" y="-22252"/>
                            <a:pt x="633371" y="0"/>
                          </a:cubicBezTo>
                          <a:cubicBezTo>
                            <a:pt x="706544" y="-965"/>
                            <a:pt x="766276" y="57965"/>
                            <a:pt x="760048" y="126677"/>
                          </a:cubicBezTo>
                          <a:cubicBezTo>
                            <a:pt x="755127" y="250284"/>
                            <a:pt x="750563" y="396803"/>
                            <a:pt x="760048" y="662978"/>
                          </a:cubicBezTo>
                          <a:cubicBezTo>
                            <a:pt x="753762" y="745444"/>
                            <a:pt x="702140" y="788606"/>
                            <a:pt x="633371" y="789655"/>
                          </a:cubicBezTo>
                          <a:cubicBezTo>
                            <a:pt x="418129" y="804357"/>
                            <a:pt x="345181" y="779559"/>
                            <a:pt x="126677" y="789655"/>
                          </a:cubicBezTo>
                          <a:cubicBezTo>
                            <a:pt x="45924" y="799242"/>
                            <a:pt x="1830" y="733880"/>
                            <a:pt x="0" y="662978"/>
                          </a:cubicBezTo>
                          <a:cubicBezTo>
                            <a:pt x="11" y="495760"/>
                            <a:pt x="-11275" y="245945"/>
                            <a:pt x="0" y="126677"/>
                          </a:cubicBezTo>
                          <a:close/>
                        </a:path>
                        <a:path w="760048" h="789655" stroke="0" extrusionOk="0">
                          <a:moveTo>
                            <a:pt x="0" y="126677"/>
                          </a:moveTo>
                          <a:cubicBezTo>
                            <a:pt x="-4868" y="63623"/>
                            <a:pt x="61291" y="14458"/>
                            <a:pt x="126677" y="0"/>
                          </a:cubicBezTo>
                          <a:cubicBezTo>
                            <a:pt x="340912" y="-15803"/>
                            <a:pt x="420215" y="-22757"/>
                            <a:pt x="633371" y="0"/>
                          </a:cubicBezTo>
                          <a:cubicBezTo>
                            <a:pt x="717101" y="9246"/>
                            <a:pt x="768982" y="53621"/>
                            <a:pt x="760048" y="126677"/>
                          </a:cubicBezTo>
                          <a:cubicBezTo>
                            <a:pt x="766222" y="354854"/>
                            <a:pt x="781818" y="456425"/>
                            <a:pt x="760048" y="662978"/>
                          </a:cubicBezTo>
                          <a:cubicBezTo>
                            <a:pt x="746130" y="725764"/>
                            <a:pt x="693143" y="797914"/>
                            <a:pt x="633371" y="789655"/>
                          </a:cubicBezTo>
                          <a:cubicBezTo>
                            <a:pt x="420700" y="795329"/>
                            <a:pt x="340535" y="797117"/>
                            <a:pt x="126677" y="789655"/>
                          </a:cubicBezTo>
                          <a:cubicBezTo>
                            <a:pt x="61507" y="791637"/>
                            <a:pt x="-257" y="720518"/>
                            <a:pt x="0" y="662978"/>
                          </a:cubicBezTo>
                          <a:cubicBezTo>
                            <a:pt x="1163" y="547299"/>
                            <a:pt x="2834" y="370417"/>
                            <a:pt x="0" y="126677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4527FFE-A91B-8A49-95CB-6CCBD9870A59}"/>
                </a:ext>
              </a:extLst>
            </p:cNvPr>
            <p:cNvCxnSpPr>
              <a:cxnSpLocks/>
              <a:stCxn id="13" idx="8"/>
              <a:endCxn id="16" idx="0"/>
            </p:cNvCxnSpPr>
            <p:nvPr/>
          </p:nvCxnSpPr>
          <p:spPr>
            <a:xfrm>
              <a:off x="1553040" y="4121905"/>
              <a:ext cx="682768" cy="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89674C-6C0B-9142-9EBC-7A87FDBA16A5}"/>
                    </a:ext>
                  </a:extLst>
                </p:cNvPr>
                <p:cNvSpPr/>
                <p:nvPr/>
              </p:nvSpPr>
              <p:spPr>
                <a:xfrm>
                  <a:off x="880724" y="3858907"/>
                  <a:ext cx="584584" cy="534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89674C-6C0B-9142-9EBC-7A87FDBA1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724" y="3858907"/>
                  <a:ext cx="584584" cy="534762"/>
                </a:xfrm>
                <a:prstGeom prst="rect">
                  <a:avLst/>
                </a:prstGeom>
                <a:blipFill>
                  <a:blip r:embed="rId4"/>
                  <a:stretch>
                    <a:fillRect l="-6383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oogle Shape;12285;p47">
              <a:extLst>
                <a:ext uri="{FF2B5EF4-FFF2-40B4-BE49-F238E27FC236}">
                  <a16:creationId xmlns:a16="http://schemas.microsoft.com/office/drawing/2014/main" id="{E1922900-D06F-C84A-A964-82EB1FA3D8D2}"/>
                </a:ext>
              </a:extLst>
            </p:cNvPr>
            <p:cNvCxnSpPr/>
            <p:nvPr/>
          </p:nvCxnSpPr>
          <p:spPr>
            <a:xfrm rot="16200000">
              <a:off x="6429768" y="2526968"/>
              <a:ext cx="365700" cy="1029000"/>
            </a:xfrm>
            <a:prstGeom prst="bentConnector2">
              <a:avLst/>
            </a:prstGeom>
            <a:noFill/>
            <a:ln w="88900" cap="flat" cmpd="sng">
              <a:solidFill>
                <a:srgbClr val="01B0F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2286;p47">
              <a:extLst>
                <a:ext uri="{FF2B5EF4-FFF2-40B4-BE49-F238E27FC236}">
                  <a16:creationId xmlns:a16="http://schemas.microsoft.com/office/drawing/2014/main" id="{A39499E1-5F24-F945-B1C7-0A94663BDCB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46804" y="2132224"/>
              <a:ext cx="492300" cy="988200"/>
            </a:xfrm>
            <a:prstGeom prst="bentConnector2">
              <a:avLst/>
            </a:prstGeom>
            <a:noFill/>
            <a:ln w="88900" cap="flat" cmpd="sng">
              <a:solidFill>
                <a:srgbClr val="01B0F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15F244-B59A-4149-B49B-1B6EE8AA8FAC}"/>
                </a:ext>
              </a:extLst>
            </p:cNvPr>
            <p:cNvSpPr/>
            <p:nvPr/>
          </p:nvSpPr>
          <p:spPr>
            <a:xfrm>
              <a:off x="5724506" y="3709258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Up Arrow 23">
              <a:extLst>
                <a:ext uri="{FF2B5EF4-FFF2-40B4-BE49-F238E27FC236}">
                  <a16:creationId xmlns:a16="http://schemas.microsoft.com/office/drawing/2014/main" id="{3BD921E2-473F-7D4D-8257-C6F01CBB1553}"/>
                </a:ext>
              </a:extLst>
            </p:cNvPr>
            <p:cNvSpPr/>
            <p:nvPr/>
          </p:nvSpPr>
          <p:spPr>
            <a:xfrm rot="5400000">
              <a:off x="4582518" y="3494486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/>
                <p:nvPr/>
              </p:nvSpPr>
              <p:spPr>
                <a:xfrm>
                  <a:off x="5739780" y="3759112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9780" y="3759112"/>
                  <a:ext cx="719492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7018" b="-24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70A7282-3D50-D346-98E4-5BBDB3AEEC77}"/>
                </a:ext>
              </a:extLst>
            </p:cNvPr>
            <p:cNvSpPr/>
            <p:nvPr/>
          </p:nvSpPr>
          <p:spPr>
            <a:xfrm rot="16200000" flipH="1">
              <a:off x="1824253" y="3193233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80">
              <a:extLst>
                <a:ext uri="{FF2B5EF4-FFF2-40B4-BE49-F238E27FC236}">
                  <a16:creationId xmlns:a16="http://schemas.microsoft.com/office/drawing/2014/main" id="{B94B212E-2B2F-B946-946C-8255264C1F2C}"/>
                </a:ext>
              </a:extLst>
            </p:cNvPr>
            <p:cNvSpPr/>
            <p:nvPr/>
          </p:nvSpPr>
          <p:spPr>
            <a:xfrm>
              <a:off x="3322380" y="4498913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" name="Oval 181">
              <a:extLst>
                <a:ext uri="{FF2B5EF4-FFF2-40B4-BE49-F238E27FC236}">
                  <a16:creationId xmlns:a16="http://schemas.microsoft.com/office/drawing/2014/main" id="{1B0982FE-0285-8144-82BF-53FDA8B66114}"/>
                </a:ext>
              </a:extLst>
            </p:cNvPr>
            <p:cNvSpPr/>
            <p:nvPr/>
          </p:nvSpPr>
          <p:spPr>
            <a:xfrm>
              <a:off x="2390365" y="4180521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2">
              <a:extLst>
                <a:ext uri="{FF2B5EF4-FFF2-40B4-BE49-F238E27FC236}">
                  <a16:creationId xmlns:a16="http://schemas.microsoft.com/office/drawing/2014/main" id="{32F98279-1608-8443-B0CC-7D37D5B2EB21}"/>
                </a:ext>
              </a:extLst>
            </p:cNvPr>
            <p:cNvSpPr/>
            <p:nvPr/>
          </p:nvSpPr>
          <p:spPr>
            <a:xfrm>
              <a:off x="3329594" y="3131076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3">
              <a:extLst>
                <a:ext uri="{FF2B5EF4-FFF2-40B4-BE49-F238E27FC236}">
                  <a16:creationId xmlns:a16="http://schemas.microsoft.com/office/drawing/2014/main" id="{CEB32419-2284-F041-9ABE-7704C5F1B850}"/>
                </a:ext>
              </a:extLst>
            </p:cNvPr>
            <p:cNvSpPr/>
            <p:nvPr/>
          </p:nvSpPr>
          <p:spPr>
            <a:xfrm>
              <a:off x="2394837" y="351560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4">
              <a:extLst>
                <a:ext uri="{FF2B5EF4-FFF2-40B4-BE49-F238E27FC236}">
                  <a16:creationId xmlns:a16="http://schemas.microsoft.com/office/drawing/2014/main" id="{FB0C736E-859D-5347-A5BD-CAB3877B7E7B}"/>
                </a:ext>
              </a:extLst>
            </p:cNvPr>
            <p:cNvSpPr/>
            <p:nvPr/>
          </p:nvSpPr>
          <p:spPr>
            <a:xfrm>
              <a:off x="3324460" y="3833994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" name="Oval 180">
              <a:extLst>
                <a:ext uri="{FF2B5EF4-FFF2-40B4-BE49-F238E27FC236}">
                  <a16:creationId xmlns:a16="http://schemas.microsoft.com/office/drawing/2014/main" id="{4B93F425-69AE-4D43-983E-47C7142C344B}"/>
                </a:ext>
              </a:extLst>
            </p:cNvPr>
            <p:cNvSpPr/>
            <p:nvPr/>
          </p:nvSpPr>
          <p:spPr>
            <a:xfrm>
              <a:off x="8520506" y="3120955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181">
              <a:extLst>
                <a:ext uri="{FF2B5EF4-FFF2-40B4-BE49-F238E27FC236}">
                  <a16:creationId xmlns:a16="http://schemas.microsoft.com/office/drawing/2014/main" id="{2D678439-E685-3542-BDBB-3D3FEF7DBA69}"/>
                </a:ext>
              </a:extLst>
            </p:cNvPr>
            <p:cNvSpPr/>
            <p:nvPr/>
          </p:nvSpPr>
          <p:spPr>
            <a:xfrm>
              <a:off x="7631800" y="3120955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" name="Oval 183">
              <a:extLst>
                <a:ext uri="{FF2B5EF4-FFF2-40B4-BE49-F238E27FC236}">
                  <a16:creationId xmlns:a16="http://schemas.microsoft.com/office/drawing/2014/main" id="{1E329DD5-AC65-1245-8B76-316C5491E431}"/>
                </a:ext>
              </a:extLst>
            </p:cNvPr>
            <p:cNvSpPr/>
            <p:nvPr/>
          </p:nvSpPr>
          <p:spPr>
            <a:xfrm>
              <a:off x="7631800" y="239085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Oval 184">
              <a:extLst>
                <a:ext uri="{FF2B5EF4-FFF2-40B4-BE49-F238E27FC236}">
                  <a16:creationId xmlns:a16="http://schemas.microsoft.com/office/drawing/2014/main" id="{6EBCD359-A2D1-B04C-A798-5E2ACEF93C09}"/>
                </a:ext>
              </a:extLst>
            </p:cNvPr>
            <p:cNvSpPr/>
            <p:nvPr/>
          </p:nvSpPr>
          <p:spPr>
            <a:xfrm>
              <a:off x="8520506" y="2390006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815C68-1FC2-D94A-9D75-F30291711B13}"/>
                </a:ext>
              </a:extLst>
            </p:cNvPr>
            <p:cNvSpPr/>
            <p:nvPr/>
          </p:nvSpPr>
          <p:spPr>
            <a:xfrm>
              <a:off x="7241514" y="1520774"/>
              <a:ext cx="20705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Discriminator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C4EAC1-91E5-B146-9729-B7372FC4872F}"/>
                </a:ext>
              </a:extLst>
            </p:cNvPr>
            <p:cNvSpPr/>
            <p:nvPr/>
          </p:nvSpPr>
          <p:spPr>
            <a:xfrm>
              <a:off x="2435523" y="2126550"/>
              <a:ext cx="16158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Permanent Marker"/>
                  <a:cs typeface="Permanent Marker"/>
                  <a:sym typeface="Permanent Marker"/>
                </a:rPr>
                <a:t>Generator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</a:endParaRPr>
            </a:p>
          </p:txBody>
        </p:sp>
        <p:sp>
          <p:nvSpPr>
            <p:cNvPr id="32" name="Up Arrow 23">
              <a:extLst>
                <a:ext uri="{FF2B5EF4-FFF2-40B4-BE49-F238E27FC236}">
                  <a16:creationId xmlns:a16="http://schemas.microsoft.com/office/drawing/2014/main" id="{F03219CA-8B4D-A145-B656-B1F7522F8D66}"/>
                </a:ext>
              </a:extLst>
            </p:cNvPr>
            <p:cNvSpPr/>
            <p:nvPr/>
          </p:nvSpPr>
          <p:spPr>
            <a:xfrm rot="5400000">
              <a:off x="9567487" y="2316124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47FC9B0-E33C-0444-ACEC-E8B7C5720A3C}"/>
                    </a:ext>
                  </a:extLst>
                </p:cNvPr>
                <p:cNvSpPr/>
                <p:nvPr/>
              </p:nvSpPr>
              <p:spPr>
                <a:xfrm>
                  <a:off x="10650479" y="2624312"/>
                  <a:ext cx="144821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47FC9B0-E33C-0444-ACEC-E8B7C5720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0479" y="2624312"/>
                  <a:ext cx="1448217" cy="584775"/>
                </a:xfrm>
                <a:prstGeom prst="rect">
                  <a:avLst/>
                </a:prstGeom>
                <a:blipFill>
                  <a:blip r:embed="rId6"/>
                  <a:stretch>
                    <a:fillRect r="-3478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Google Shape;12291;p47">
              <a:extLst>
                <a:ext uri="{FF2B5EF4-FFF2-40B4-BE49-F238E27FC236}">
                  <a16:creationId xmlns:a16="http://schemas.microsoft.com/office/drawing/2014/main" id="{75BD5B77-9D83-434D-8128-8569BDC93EA2}"/>
                </a:ext>
              </a:extLst>
            </p:cNvPr>
            <p:cNvSpPr txBox="1"/>
            <p:nvPr/>
          </p:nvSpPr>
          <p:spPr>
            <a:xfrm>
              <a:off x="9636060" y="3534225"/>
              <a:ext cx="2005800" cy="6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Classification</a:t>
              </a:r>
              <a:endParaRPr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67537F0-AD5E-F041-9EC9-E0AFB8B90418}"/>
                    </a:ext>
                  </a:extLst>
                </p:cNvPr>
                <p:cNvSpPr/>
                <p:nvPr/>
              </p:nvSpPr>
              <p:spPr>
                <a:xfrm>
                  <a:off x="4977345" y="918489"/>
                  <a:ext cx="251485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67537F0-AD5E-F041-9EC9-E0AFB8B904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345" y="918489"/>
                  <a:ext cx="2514856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2010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77CBA88-4B98-6D49-AF54-6387D58E3C27}"/>
                    </a:ext>
                  </a:extLst>
                </p:cNvPr>
                <p:cNvSpPr/>
                <p:nvPr/>
              </p:nvSpPr>
              <p:spPr>
                <a:xfrm>
                  <a:off x="5538699" y="4668542"/>
                  <a:ext cx="18274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77CBA88-4B98-6D49-AF54-6387D58E3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699" y="4668542"/>
                  <a:ext cx="1827423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2083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D2DE839-8AAD-E849-A625-36103482AB84}"/>
                    </a:ext>
                  </a:extLst>
                </p:cNvPr>
                <p:cNvSpPr/>
                <p:nvPr/>
              </p:nvSpPr>
              <p:spPr>
                <a:xfrm>
                  <a:off x="10719073" y="1956353"/>
                  <a:ext cx="114371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D2DE839-8AAD-E849-A625-36103482AB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9073" y="1956353"/>
                  <a:ext cx="1143711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3261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5B86E1-A122-3F46-B570-3311DCA355EB}"/>
                  </a:ext>
                </a:extLst>
              </p:cNvPr>
              <p:cNvSpPr txBox="1"/>
              <p:nvPr/>
            </p:nvSpPr>
            <p:spPr>
              <a:xfrm>
                <a:off x="2171012" y="41848"/>
                <a:ext cx="8387778" cy="5902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𝑅𝑒𝑎𝑙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𝐹𝑎𝑘𝑒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5B86E1-A122-3F46-B570-3311DCA35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12" y="41848"/>
                <a:ext cx="8387778" cy="590226"/>
              </a:xfrm>
              <a:prstGeom prst="rect">
                <a:avLst/>
              </a:prstGeom>
              <a:blipFill>
                <a:blip r:embed="rId10"/>
                <a:stretch>
                  <a:fillRect l="-1208" t="-91489" b="-138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 38">
            <a:extLst>
              <a:ext uri="{FF2B5EF4-FFF2-40B4-BE49-F238E27FC236}">
                <a16:creationId xmlns:a16="http://schemas.microsoft.com/office/drawing/2014/main" id="{B8C982E4-377B-A546-892C-25D794B59B19}"/>
              </a:ext>
            </a:extLst>
          </p:cNvPr>
          <p:cNvSpPr/>
          <p:nvPr/>
        </p:nvSpPr>
        <p:spPr>
          <a:xfrm>
            <a:off x="3716594" y="872399"/>
            <a:ext cx="1219200" cy="415627"/>
          </a:xfrm>
          <a:custGeom>
            <a:avLst/>
            <a:gdLst>
              <a:gd name="connsiteX0" fmla="*/ 1648443 w 1648443"/>
              <a:gd name="connsiteY0" fmla="*/ 374044 h 374044"/>
              <a:gd name="connsiteX1" fmla="*/ 409578 w 1648443"/>
              <a:gd name="connsiteY1" fmla="*/ 305218 h 374044"/>
              <a:gd name="connsiteX2" fmla="*/ 35952 w 1648443"/>
              <a:gd name="connsiteY2" fmla="*/ 29915 h 374044"/>
              <a:gd name="connsiteX3" fmla="*/ 35952 w 1648443"/>
              <a:gd name="connsiteY3" fmla="*/ 20083 h 37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443" h="374044">
                <a:moveTo>
                  <a:pt x="1648443" y="374044"/>
                </a:moveTo>
                <a:cubicBezTo>
                  <a:pt x="1163384" y="368308"/>
                  <a:pt x="678326" y="362573"/>
                  <a:pt x="409578" y="305218"/>
                </a:cubicBezTo>
                <a:cubicBezTo>
                  <a:pt x="140830" y="247863"/>
                  <a:pt x="98223" y="77437"/>
                  <a:pt x="35952" y="29915"/>
                </a:cubicBezTo>
                <a:cubicBezTo>
                  <a:pt x="-26319" y="-17607"/>
                  <a:pt x="4816" y="1238"/>
                  <a:pt x="35952" y="20083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B5CB742-DF2F-474B-A9FD-2F7ECE78F7C6}"/>
              </a:ext>
            </a:extLst>
          </p:cNvPr>
          <p:cNvSpPr/>
          <p:nvPr/>
        </p:nvSpPr>
        <p:spPr>
          <a:xfrm>
            <a:off x="550140" y="855406"/>
            <a:ext cx="6293113" cy="3793727"/>
          </a:xfrm>
          <a:custGeom>
            <a:avLst/>
            <a:gdLst>
              <a:gd name="connsiteX0" fmla="*/ 400269 w 5562205"/>
              <a:gd name="connsiteY0" fmla="*/ 3726426 h 3726426"/>
              <a:gd name="connsiteX1" fmla="*/ 528088 w 5562205"/>
              <a:gd name="connsiteY1" fmla="*/ 1170039 h 3726426"/>
              <a:gd name="connsiteX2" fmla="*/ 5562205 w 5562205"/>
              <a:gd name="connsiteY2" fmla="*/ 0 h 372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2205" h="3726426">
                <a:moveTo>
                  <a:pt x="400269" y="3726426"/>
                </a:moveTo>
                <a:cubicBezTo>
                  <a:pt x="34017" y="2758768"/>
                  <a:pt x="-332235" y="1791110"/>
                  <a:pt x="528088" y="1170039"/>
                </a:cubicBezTo>
                <a:cubicBezTo>
                  <a:pt x="1388411" y="548968"/>
                  <a:pt x="3475308" y="274484"/>
                  <a:pt x="5562205" y="0"/>
                </a:cubicBezTo>
              </a:path>
            </a:pathLst>
          </a:custGeom>
          <a:noFill/>
          <a:ln w="31750">
            <a:solidFill>
              <a:schemeClr val="accent2">
                <a:lumMod val="75000"/>
              </a:schemeClr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F7DB96-206E-A749-B6DC-7B2DD964AB9C}"/>
                  </a:ext>
                </a:extLst>
              </p:cNvPr>
              <p:cNvSpPr txBox="1"/>
              <p:nvPr/>
            </p:nvSpPr>
            <p:spPr>
              <a:xfrm>
                <a:off x="1553040" y="5920277"/>
                <a:ext cx="10058400" cy="415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F7DB96-206E-A749-B6DC-7B2DD964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040" y="5920277"/>
                <a:ext cx="10058400" cy="415627"/>
              </a:xfrm>
              <a:prstGeom prst="rect">
                <a:avLst/>
              </a:prstGeom>
              <a:blipFill>
                <a:blip r:embed="rId11"/>
                <a:stretch>
                  <a:fillRect l="-1009" t="-2121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427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81A6-B3E5-274F-9322-A0F9083E83C5}"/>
              </a:ext>
            </a:extLst>
          </p:cNvPr>
          <p:cNvSpPr txBox="1"/>
          <p:nvPr/>
        </p:nvSpPr>
        <p:spPr>
          <a:xfrm>
            <a:off x="1167740" y="2070238"/>
            <a:ext cx="10821060" cy="382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1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adversarial training can be described as though the 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Generator 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 and 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Discriminator 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 play the following two-player min-max game with the following value function V (G, D). </a:t>
            </a:r>
          </a:p>
          <a:p>
            <a:pPr>
              <a:lnSpc>
                <a:spcPct val="101000"/>
              </a:lnSpc>
              <a:spcBef>
                <a:spcPts val="6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>
              <a:lnSpc>
                <a:spcPct val="101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Discriminator’s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job is to minimize the loss or maximize the –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ve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loss. </a:t>
            </a:r>
          </a:p>
          <a:p>
            <a:pPr>
              <a:lnSpc>
                <a:spcPct val="101000"/>
              </a:lnSpc>
              <a:spcBef>
                <a:spcPts val="6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  <a:p>
            <a:pPr>
              <a:lnSpc>
                <a:spcPct val="101000"/>
              </a:lnSpc>
              <a:spcBef>
                <a:spcPts val="600"/>
              </a:spcBef>
            </a:pP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Generator’s job is to maximize the loss or minimize the –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ve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pitchFamily="2" charset="0"/>
              </a:rPr>
              <a:t> loss. </a:t>
            </a:r>
          </a:p>
          <a:p>
            <a:pPr>
              <a:lnSpc>
                <a:spcPct val="101000"/>
              </a:lnSpc>
              <a:spcBef>
                <a:spcPts val="6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8AE648-7356-2347-96FD-0EFCC060093E}"/>
                  </a:ext>
                </a:extLst>
              </p:cNvPr>
              <p:cNvSpPr txBox="1"/>
              <p:nvPr/>
            </p:nvSpPr>
            <p:spPr>
              <a:xfrm>
                <a:off x="1494046" y="1319209"/>
                <a:ext cx="10058400" cy="4156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8AE648-7356-2347-96FD-0EFCC0600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46" y="1319209"/>
                <a:ext cx="10058400" cy="415627"/>
              </a:xfrm>
              <a:prstGeom prst="rect">
                <a:avLst/>
              </a:prstGeom>
              <a:blipFill>
                <a:blip r:embed="rId3"/>
                <a:stretch>
                  <a:fillRect l="-1009" t="-17647" b="-32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64AA6-D88E-EA43-AB28-1C27C80D7180}"/>
                  </a:ext>
                </a:extLst>
              </p:cNvPr>
              <p:cNvSpPr txBox="1"/>
              <p:nvPr/>
            </p:nvSpPr>
            <p:spPr>
              <a:xfrm>
                <a:off x="1381431" y="4246546"/>
                <a:ext cx="10058400" cy="415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64AA6-D88E-EA43-AB28-1C27C80D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31" y="4246546"/>
                <a:ext cx="10058400" cy="415627"/>
              </a:xfrm>
              <a:prstGeom prst="rect">
                <a:avLst/>
              </a:prstGeom>
              <a:blipFill>
                <a:blip r:embed="rId4"/>
                <a:stretch>
                  <a:fillRect t="-2058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CFB754-524C-B54F-9DD8-EAF066CB02DA}"/>
                  </a:ext>
                </a:extLst>
              </p:cNvPr>
              <p:cNvSpPr txBox="1"/>
              <p:nvPr/>
            </p:nvSpPr>
            <p:spPr>
              <a:xfrm>
                <a:off x="1381431" y="5765576"/>
                <a:ext cx="10058400" cy="40491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CFB754-524C-B54F-9DD8-EAF066CB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31" y="5765576"/>
                <a:ext cx="10058400" cy="404919"/>
              </a:xfrm>
              <a:prstGeom prst="rect">
                <a:avLst/>
              </a:prstGeom>
              <a:blipFill>
                <a:blip r:embed="rId5"/>
                <a:stretch>
                  <a:fillRect l="-1009" t="-2187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10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4"/>
          <p:cNvSpPr txBox="1"/>
          <p:nvPr/>
        </p:nvSpPr>
        <p:spPr>
          <a:xfrm>
            <a:off x="264100" y="626767"/>
            <a:ext cx="3091200" cy="944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Minimax value function</a:t>
            </a:r>
            <a:endParaRPr sz="2400" b="1" dirty="0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84" name="Google Shape;2284;p24"/>
          <p:cNvCxnSpPr>
            <a:stCxn id="2285" idx="0"/>
            <a:endCxn id="2283" idx="2"/>
          </p:cNvCxnSpPr>
          <p:nvPr/>
        </p:nvCxnSpPr>
        <p:spPr>
          <a:xfrm rot="-5400000">
            <a:off x="1223900" y="2156553"/>
            <a:ext cx="1172400" cy="8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6" name="Google Shape;2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743201"/>
            <a:ext cx="11785599" cy="102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24"/>
          <p:cNvSpPr txBox="1"/>
          <p:nvPr/>
        </p:nvSpPr>
        <p:spPr>
          <a:xfrm>
            <a:off x="9001700" y="420414"/>
            <a:ext cx="3091200" cy="1150353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Discriminator’s prediction on fake data</a:t>
            </a:r>
            <a:endParaRPr sz="2400" b="1" dirty="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88" name="Google Shape;2288;p24"/>
          <p:cNvCxnSpPr>
            <a:cxnSpLocks/>
            <a:stCxn id="2289" idx="0"/>
            <a:endCxn id="2287" idx="2"/>
          </p:cNvCxnSpPr>
          <p:nvPr/>
        </p:nvCxnSpPr>
        <p:spPr>
          <a:xfrm rot="16200000" flipV="1">
            <a:off x="10171267" y="1946800"/>
            <a:ext cx="1119700" cy="36763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0" name="Google Shape;2290;p24"/>
          <p:cNvSpPr txBox="1"/>
          <p:nvPr/>
        </p:nvSpPr>
        <p:spPr>
          <a:xfrm>
            <a:off x="4734500" y="893379"/>
            <a:ext cx="3091200" cy="1286988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Discriminator’s prediction on real data</a:t>
            </a:r>
            <a:endParaRPr sz="2400" b="1" dirty="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91" name="Google Shape;2291;p24"/>
          <p:cNvCxnSpPr>
            <a:cxnSpLocks/>
            <a:stCxn id="2292" idx="0"/>
            <a:endCxn id="2290" idx="2"/>
          </p:cNvCxnSpPr>
          <p:nvPr/>
        </p:nvCxnSpPr>
        <p:spPr>
          <a:xfrm rot="16200000" flipV="1">
            <a:off x="6085950" y="2374517"/>
            <a:ext cx="510100" cy="12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5" name="Google Shape;2285;p24"/>
          <p:cNvSpPr/>
          <p:nvPr/>
        </p:nvSpPr>
        <p:spPr>
          <a:xfrm>
            <a:off x="280100" y="2743153"/>
            <a:ext cx="3059200" cy="1020400"/>
          </a:xfrm>
          <a:prstGeom prst="flowChartAlternateProcess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2" name="Google Shape;2292;p24"/>
          <p:cNvSpPr/>
          <p:nvPr/>
        </p:nvSpPr>
        <p:spPr>
          <a:xfrm>
            <a:off x="5946300" y="2690467"/>
            <a:ext cx="911200" cy="1020400"/>
          </a:xfrm>
          <a:prstGeom prst="flowChartAlternateProcess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9" name="Google Shape;2289;p24"/>
          <p:cNvSpPr/>
          <p:nvPr/>
        </p:nvSpPr>
        <p:spPr>
          <a:xfrm>
            <a:off x="10138933" y="2690467"/>
            <a:ext cx="1552000" cy="1020400"/>
          </a:xfrm>
          <a:prstGeom prst="flowChartAlternateProcess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3" name="Google Shape;2293;p24"/>
          <p:cNvSpPr/>
          <p:nvPr/>
        </p:nvSpPr>
        <p:spPr>
          <a:xfrm>
            <a:off x="4387200" y="3047333"/>
            <a:ext cx="911200" cy="560400"/>
          </a:xfrm>
          <a:prstGeom prst="flowChartAlternateProcess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4" name="Google Shape;2294;p24"/>
          <p:cNvSpPr/>
          <p:nvPr/>
        </p:nvSpPr>
        <p:spPr>
          <a:xfrm>
            <a:off x="8042629" y="3089067"/>
            <a:ext cx="656400" cy="560400"/>
          </a:xfrm>
          <a:prstGeom prst="flowChartAlternateProcess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5" name="Google Shape;2295;p24"/>
          <p:cNvSpPr txBox="1"/>
          <p:nvPr/>
        </p:nvSpPr>
        <p:spPr>
          <a:xfrm>
            <a:off x="6134900" y="4199100"/>
            <a:ext cx="3091200" cy="94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7F6000"/>
                </a:solidFill>
                <a:latin typeface="Caveat"/>
                <a:ea typeface="Caveat"/>
                <a:cs typeface="Caveat"/>
                <a:sym typeface="Caveat"/>
              </a:rPr>
              <a:t>Sample random noise</a:t>
            </a:r>
            <a:endParaRPr sz="2400" b="1" dirty="0">
              <a:solidFill>
                <a:srgbClr val="7F6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6" name="Google Shape;2296;p24"/>
          <p:cNvSpPr txBox="1"/>
          <p:nvPr/>
        </p:nvSpPr>
        <p:spPr>
          <a:xfrm>
            <a:off x="2511833" y="5113500"/>
            <a:ext cx="3091200" cy="94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434343"/>
                </a:solidFill>
                <a:latin typeface="Caveat"/>
                <a:ea typeface="Caveat"/>
                <a:cs typeface="Caveat"/>
                <a:sym typeface="Caveat"/>
              </a:rPr>
              <a:t>Sample real data</a:t>
            </a:r>
            <a:endParaRPr sz="2400" b="1" dirty="0">
              <a:solidFill>
                <a:srgbClr val="43434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97" name="Google Shape;2297;p24"/>
          <p:cNvCxnSpPr>
            <a:stCxn id="2296" idx="0"/>
            <a:endCxn id="2293" idx="2"/>
          </p:cNvCxnSpPr>
          <p:nvPr/>
        </p:nvCxnSpPr>
        <p:spPr>
          <a:xfrm rot="-5400000">
            <a:off x="3697233" y="3968100"/>
            <a:ext cx="1505600" cy="785200"/>
          </a:xfrm>
          <a:prstGeom prst="curvedConnector3">
            <a:avLst>
              <a:gd name="adj1" fmla="val 50006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8" name="Google Shape;2298;p24"/>
          <p:cNvCxnSpPr>
            <a:stCxn id="2295" idx="0"/>
            <a:endCxn id="2294" idx="2"/>
          </p:cNvCxnSpPr>
          <p:nvPr/>
        </p:nvCxnSpPr>
        <p:spPr>
          <a:xfrm rot="-5400000">
            <a:off x="7750900" y="3579100"/>
            <a:ext cx="549600" cy="6904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9" name="Google Shape;2299;p24"/>
          <p:cNvSpPr/>
          <p:nvPr/>
        </p:nvSpPr>
        <p:spPr>
          <a:xfrm>
            <a:off x="10636567" y="2893667"/>
            <a:ext cx="785200" cy="625600"/>
          </a:xfrm>
          <a:prstGeom prst="flowChartAlternateProcess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0" name="Google Shape;2300;p24"/>
          <p:cNvSpPr txBox="1"/>
          <p:nvPr/>
        </p:nvSpPr>
        <p:spPr>
          <a:xfrm>
            <a:off x="8900100" y="5401967"/>
            <a:ext cx="3091200" cy="94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Generator’s output:</a:t>
            </a:r>
            <a:endParaRPr sz="2400" b="1" dirty="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algn="ctr"/>
            <a:r>
              <a:rPr lang="en" sz="2400" b="1" dirty="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 fake data</a:t>
            </a:r>
            <a:endParaRPr sz="2400" b="1" dirty="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01" name="Google Shape;2301;p24"/>
          <p:cNvCxnSpPr>
            <a:stCxn id="2300" idx="0"/>
            <a:endCxn id="2299" idx="2"/>
          </p:cNvCxnSpPr>
          <p:nvPr/>
        </p:nvCxnSpPr>
        <p:spPr>
          <a:xfrm rot="-5400000">
            <a:off x="9796100" y="4168767"/>
            <a:ext cx="1882800" cy="5836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" grpId="0" animBg="1"/>
      <p:bldP spid="2287" grpId="0" animBg="1"/>
      <p:bldP spid="2290" grpId="0" animBg="1"/>
      <p:bldP spid="2285" grpId="0" animBg="1"/>
      <p:bldP spid="2292" grpId="0" animBg="1"/>
      <p:bldP spid="2289" grpId="0" animBg="1"/>
      <p:bldP spid="2294" grpId="0" animBg="1"/>
      <p:bldP spid="2295" grpId="0" animBg="1"/>
      <p:bldP spid="2296" grpId="0" animBg="1"/>
      <p:bldP spid="2299" grpId="0" animBg="1"/>
      <p:bldP spid="23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61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5"/>
          <p:cNvSpPr txBox="1"/>
          <p:nvPr/>
        </p:nvSpPr>
        <p:spPr>
          <a:xfrm>
            <a:off x="264100" y="626767"/>
            <a:ext cx="3091200" cy="944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Minimax value function</a:t>
            </a:r>
            <a:endParaRPr sz="2800" b="1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07" name="Google Shape;2307;p25"/>
          <p:cNvCxnSpPr>
            <a:stCxn id="2308" idx="0"/>
            <a:endCxn id="2306" idx="2"/>
          </p:cNvCxnSpPr>
          <p:nvPr/>
        </p:nvCxnSpPr>
        <p:spPr>
          <a:xfrm rot="-5400000">
            <a:off x="1223900" y="2156553"/>
            <a:ext cx="1172400" cy="8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9" name="Google Shape;2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743201"/>
            <a:ext cx="11785599" cy="102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25"/>
          <p:cNvSpPr txBox="1"/>
          <p:nvPr/>
        </p:nvSpPr>
        <p:spPr>
          <a:xfrm>
            <a:off x="7236167" y="4834633"/>
            <a:ext cx="3091200" cy="94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Generator:</a:t>
            </a:r>
            <a:endParaRPr sz="2800" b="1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algn="ctr"/>
            <a:r>
              <a:rPr lang="en" sz="2800" b="1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Minimize</a:t>
            </a:r>
            <a:endParaRPr sz="2800" b="1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1" name="Google Shape;2311;p25"/>
          <p:cNvSpPr txBox="1"/>
          <p:nvPr/>
        </p:nvSpPr>
        <p:spPr>
          <a:xfrm>
            <a:off x="5648900" y="829967"/>
            <a:ext cx="3091200" cy="94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Discriminator:</a:t>
            </a:r>
            <a:endParaRPr sz="2800" b="1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algn="ctr"/>
            <a:r>
              <a:rPr lang="en" sz="2800" b="1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Maximize</a:t>
            </a:r>
            <a:endParaRPr sz="2800" b="1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12" name="Google Shape;2312;p25"/>
          <p:cNvCxnSpPr>
            <a:stCxn id="2313" idx="1"/>
            <a:endCxn id="2311" idx="2"/>
          </p:cNvCxnSpPr>
          <p:nvPr/>
        </p:nvCxnSpPr>
        <p:spPr>
          <a:xfrm rot="-5400000">
            <a:off x="5899700" y="1269900"/>
            <a:ext cx="790800" cy="17988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8" name="Google Shape;2308;p25"/>
          <p:cNvSpPr/>
          <p:nvPr/>
        </p:nvSpPr>
        <p:spPr>
          <a:xfrm>
            <a:off x="280100" y="2743153"/>
            <a:ext cx="3059200" cy="1020400"/>
          </a:xfrm>
          <a:prstGeom prst="flowChartAlternateProcess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3" name="Google Shape;2313;p25"/>
          <p:cNvSpPr/>
          <p:nvPr/>
        </p:nvSpPr>
        <p:spPr>
          <a:xfrm rot="5400000">
            <a:off x="5172500" y="1194500"/>
            <a:ext cx="446400" cy="318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4" name="Google Shape;2314;p25"/>
          <p:cNvSpPr/>
          <p:nvPr/>
        </p:nvSpPr>
        <p:spPr>
          <a:xfrm rot="5400000">
            <a:off x="9404400" y="620100"/>
            <a:ext cx="446400" cy="43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15" name="Google Shape;2315;p25"/>
          <p:cNvCxnSpPr>
            <a:stCxn id="2314" idx="1"/>
            <a:endCxn id="2311" idx="2"/>
          </p:cNvCxnSpPr>
          <p:nvPr/>
        </p:nvCxnSpPr>
        <p:spPr>
          <a:xfrm rot="5400000" flipH="1">
            <a:off x="8015600" y="952700"/>
            <a:ext cx="790800" cy="24332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6" name="Google Shape;2316;p25"/>
          <p:cNvSpPr/>
          <p:nvPr/>
        </p:nvSpPr>
        <p:spPr>
          <a:xfrm rot="-5400000">
            <a:off x="9404400" y="1489400"/>
            <a:ext cx="446400" cy="43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17" name="Google Shape;2317;p25"/>
          <p:cNvCxnSpPr>
            <a:stCxn id="2316" idx="1"/>
            <a:endCxn id="2310" idx="0"/>
          </p:cNvCxnSpPr>
          <p:nvPr/>
        </p:nvCxnSpPr>
        <p:spPr>
          <a:xfrm rot="5400000">
            <a:off x="8727400" y="3934600"/>
            <a:ext cx="954400" cy="846000"/>
          </a:xfrm>
          <a:prstGeom prst="curvedConnector3">
            <a:avLst>
              <a:gd name="adj1" fmla="val 49991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6"/>
          <p:cNvSpPr txBox="1"/>
          <p:nvPr/>
        </p:nvSpPr>
        <p:spPr>
          <a:xfrm>
            <a:off x="264100" y="626767"/>
            <a:ext cx="3091200" cy="944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Minimax value function</a:t>
            </a:r>
            <a:endParaRPr sz="2800" b="1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23" name="Google Shape;2323;p26"/>
          <p:cNvCxnSpPr>
            <a:stCxn id="2324" idx="0"/>
            <a:endCxn id="2322" idx="2"/>
          </p:cNvCxnSpPr>
          <p:nvPr/>
        </p:nvCxnSpPr>
        <p:spPr>
          <a:xfrm rot="-5400000">
            <a:off x="1223900" y="2156553"/>
            <a:ext cx="1172400" cy="800"/>
          </a:xfrm>
          <a:prstGeom prst="curvedConnector3">
            <a:avLst>
              <a:gd name="adj1" fmla="val 49999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25" name="Google Shape;2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743201"/>
            <a:ext cx="11785599" cy="102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26"/>
          <p:cNvSpPr txBox="1"/>
          <p:nvPr/>
        </p:nvSpPr>
        <p:spPr>
          <a:xfrm>
            <a:off x="3461500" y="4707433"/>
            <a:ext cx="3091200" cy="94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Generator:</a:t>
            </a:r>
            <a:endParaRPr sz="2800" b="1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algn="ctr"/>
            <a:r>
              <a:rPr lang="en" sz="2800" b="1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Maximize</a:t>
            </a:r>
            <a:endParaRPr sz="2800" b="1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27" name="Google Shape;2327;p26"/>
          <p:cNvSpPr txBox="1"/>
          <p:nvPr/>
        </p:nvSpPr>
        <p:spPr>
          <a:xfrm>
            <a:off x="5648900" y="829967"/>
            <a:ext cx="3091200" cy="94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Discriminator:</a:t>
            </a:r>
            <a:endParaRPr sz="2800" b="1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  <a:p>
            <a:pPr algn="ctr"/>
            <a:r>
              <a:rPr lang="en" sz="2800" b="1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Maximize</a:t>
            </a:r>
            <a:endParaRPr sz="2800" b="1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28" name="Google Shape;2328;p26"/>
          <p:cNvCxnSpPr>
            <a:stCxn id="2329" idx="1"/>
            <a:endCxn id="2327" idx="2"/>
          </p:cNvCxnSpPr>
          <p:nvPr/>
        </p:nvCxnSpPr>
        <p:spPr>
          <a:xfrm rot="-5400000">
            <a:off x="5899700" y="1269900"/>
            <a:ext cx="790800" cy="17988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4" name="Google Shape;2324;p26"/>
          <p:cNvSpPr/>
          <p:nvPr/>
        </p:nvSpPr>
        <p:spPr>
          <a:xfrm>
            <a:off x="280100" y="2743153"/>
            <a:ext cx="3059200" cy="1020400"/>
          </a:xfrm>
          <a:prstGeom prst="flowChartAlternateProcess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9" name="Google Shape;2329;p26"/>
          <p:cNvSpPr/>
          <p:nvPr/>
        </p:nvSpPr>
        <p:spPr>
          <a:xfrm rot="5400000">
            <a:off x="5172500" y="1194500"/>
            <a:ext cx="446400" cy="318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0" name="Google Shape;2330;p26"/>
          <p:cNvSpPr/>
          <p:nvPr/>
        </p:nvSpPr>
        <p:spPr>
          <a:xfrm rot="5400000">
            <a:off x="9404400" y="620100"/>
            <a:ext cx="446400" cy="43356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31" name="Google Shape;2331;p26"/>
          <p:cNvCxnSpPr>
            <a:stCxn id="2330" idx="1"/>
            <a:endCxn id="2327" idx="2"/>
          </p:cNvCxnSpPr>
          <p:nvPr/>
        </p:nvCxnSpPr>
        <p:spPr>
          <a:xfrm rot="5400000" flipH="1">
            <a:off x="8015600" y="952700"/>
            <a:ext cx="790800" cy="24332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2" name="Google Shape;2332;p26"/>
          <p:cNvSpPr/>
          <p:nvPr/>
        </p:nvSpPr>
        <p:spPr>
          <a:xfrm>
            <a:off x="7270800" y="3941533"/>
            <a:ext cx="446400" cy="11724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33" name="Google Shape;2333;p26"/>
          <p:cNvCxnSpPr>
            <a:stCxn id="2332" idx="1"/>
            <a:endCxn id="2326" idx="3"/>
          </p:cNvCxnSpPr>
          <p:nvPr/>
        </p:nvCxnSpPr>
        <p:spPr>
          <a:xfrm flipH="1">
            <a:off x="6552800" y="4527733"/>
            <a:ext cx="718000" cy="6516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34" name="Google Shape;23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034" y="4212234"/>
            <a:ext cx="4467767" cy="68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591" y="1465554"/>
            <a:ext cx="6589209" cy="4814047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False negative (I: Real/D: Fake): </a:t>
            </a:r>
          </a:p>
          <a:p>
            <a:r>
              <a:rPr lang="en-US" sz="2400" dirty="0"/>
              <a:t>In this case we feed reals to the discriminator. The Generator is not involved in this step at all. </a:t>
            </a:r>
          </a:p>
          <a:p>
            <a:r>
              <a:rPr lang="en-US" sz="2400" dirty="0"/>
              <a:t>The error function here only involves the Discriminator and if it makes a mistake the error drives a backpropagation step through the discriminator, updating its weights, so that it will get better at recognizing reals.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349292" y="1673990"/>
            <a:ext cx="3711386" cy="3966882"/>
            <a:chOff x="201616" y="1788459"/>
            <a:chExt cx="3711386" cy="3966882"/>
          </a:xfrm>
        </p:grpSpPr>
        <p:sp>
          <p:nvSpPr>
            <p:cNvPr id="6" name="Rectangle 5"/>
            <p:cNvSpPr/>
            <p:nvPr/>
          </p:nvSpPr>
          <p:spPr>
            <a:xfrm>
              <a:off x="1425297" y="3106338"/>
              <a:ext cx="2487705" cy="7530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Discriminator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613591" y="3932724"/>
              <a:ext cx="0" cy="510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600144" y="2525264"/>
              <a:ext cx="0" cy="510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ocument 8"/>
            <p:cNvSpPr/>
            <p:nvPr/>
          </p:nvSpPr>
          <p:spPr>
            <a:xfrm>
              <a:off x="2084294" y="4484053"/>
              <a:ext cx="1237130" cy="1271288"/>
            </a:xfrm>
            <a:prstGeom prst="flowChartDocumen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" panose="03050602040202020205" pitchFamily="66" charset="77"/>
                </a:rPr>
                <a:t>Reals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76718" y="1788459"/>
              <a:ext cx="1223682" cy="699247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halkboard" panose="03050602040202020205" pitchFamily="66" charset="77"/>
                </a:rPr>
                <a:t>Error</a:t>
              </a:r>
            </a:p>
            <a:p>
              <a:pPr algn="ctr"/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halkboard" panose="03050602040202020205" pitchFamily="66" charset="77"/>
                </a:rPr>
                <a:t>Function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halkboard" panose="03050602040202020205" pitchFamily="66" charset="7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02859" y="2640030"/>
              <a:ext cx="90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 SE" panose="03050602040202020205" pitchFamily="66" charset="77"/>
                </a:rPr>
                <a:t>Fake</a:t>
              </a:r>
              <a:endParaRPr lang="en-US" dirty="0">
                <a:latin typeface="Chalkboard SE" panose="03050602040202020205" pitchFamily="66" charset="7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34000" y="3987047"/>
              <a:ext cx="90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halkboard SE" panose="03050602040202020205" pitchFamily="66" charset="77"/>
                </a:rPr>
                <a:t>Real</a:t>
              </a:r>
              <a:endParaRPr lang="en-US" dirty="0">
                <a:latin typeface="Chalkboard SE" panose="03050602040202020205" pitchFamily="66" charset="77"/>
              </a:endParaRPr>
            </a:p>
          </p:txBody>
        </p:sp>
        <p:cxnSp>
          <p:nvCxnSpPr>
            <p:cNvPr id="19" name="Elbow Connector 18"/>
            <p:cNvCxnSpPr>
              <a:stCxn id="10" idx="1"/>
              <a:endCxn id="6" idx="1"/>
            </p:cNvCxnSpPr>
            <p:nvPr/>
          </p:nvCxnSpPr>
          <p:spPr>
            <a:xfrm rot="10800000" flipV="1">
              <a:off x="1425298" y="2138082"/>
              <a:ext cx="551421" cy="1344773"/>
            </a:xfrm>
            <a:prstGeom prst="bentConnector3">
              <a:avLst>
                <a:gd name="adj1" fmla="val 141457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1616" y="2640030"/>
              <a:ext cx="1070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halkboard SE" panose="03050602040202020205" pitchFamily="66" charset="77"/>
                </a:rPr>
                <a:t>Update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Chalkboard SE" panose="03050602040202020205" pitchFamily="66" charset="7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7FC71C-076C-D949-BE04-82A771BEE919}"/>
                  </a:ext>
                </a:extLst>
              </p:cNvPr>
              <p:cNvSpPr/>
              <p:nvPr/>
            </p:nvSpPr>
            <p:spPr>
              <a:xfrm>
                <a:off x="5399591" y="948349"/>
                <a:ext cx="3825278" cy="573555"/>
              </a:xfrm>
              <a:prstGeom prst="rect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7FC71C-076C-D949-BE04-82A771BEE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1" y="948349"/>
                <a:ext cx="3825278" cy="57355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6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59" y="1796963"/>
            <a:ext cx="6158903" cy="2332585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False positives (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I:Fake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D:Real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): </a:t>
            </a:r>
          </a:p>
          <a:p>
            <a:r>
              <a:rPr lang="en-US" sz="2400" dirty="0"/>
              <a:t>Here we generate a fake and punish the discriminator if it classifies it as real.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24194" y="1522151"/>
            <a:ext cx="3576825" cy="4656432"/>
            <a:chOff x="483853" y="1034953"/>
            <a:chExt cx="3576825" cy="4656432"/>
          </a:xfrm>
        </p:grpSpPr>
        <p:grpSp>
          <p:nvGrpSpPr>
            <p:cNvPr id="22" name="Group 21"/>
            <p:cNvGrpSpPr/>
            <p:nvPr/>
          </p:nvGrpSpPr>
          <p:grpSpPr>
            <a:xfrm>
              <a:off x="483853" y="1034953"/>
              <a:ext cx="3576825" cy="2746980"/>
              <a:chOff x="336177" y="1683285"/>
              <a:chExt cx="3576825" cy="274698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425297" y="3106338"/>
                <a:ext cx="2487705" cy="7530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halkboard SE" panose="03050602040202020205" pitchFamily="66" charset="77"/>
                  </a:rPr>
                  <a:t>Discriminator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613591" y="3919277"/>
                <a:ext cx="0" cy="5109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336177" y="1776016"/>
                <a:ext cx="1223682" cy="69924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Error</a:t>
                </a:r>
              </a:p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Function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Chalkboard SE" panose="03050602040202020205" pitchFamily="66" charset="7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734000" y="3987047"/>
                <a:ext cx="900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halkboard SE" panose="03050602040202020205" pitchFamily="66" charset="77"/>
                  </a:rPr>
                  <a:t>Fake</a:t>
                </a:r>
                <a:endParaRPr lang="en-US" dirty="0">
                  <a:latin typeface="Chalkboard SE" panose="03050602040202020205" pitchFamily="66" charset="77"/>
                </a:endParaRPr>
              </a:p>
            </p:txBody>
          </p:sp>
          <p:cxnSp>
            <p:nvCxnSpPr>
              <p:cNvPr id="19" name="Elbow Connector 18"/>
              <p:cNvCxnSpPr>
                <a:stCxn id="10" idx="3"/>
              </p:cNvCxnSpPr>
              <p:nvPr/>
            </p:nvCxnSpPr>
            <p:spPr>
              <a:xfrm>
                <a:off x="1559859" y="2125640"/>
                <a:ext cx="2140722" cy="955521"/>
              </a:xfrm>
              <a:prstGeom prst="bentConnector3">
                <a:avLst>
                  <a:gd name="adj1" fmla="val 99624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2613165" y="1683285"/>
                <a:ext cx="10709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Update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Chalkboard SE" panose="03050602040202020205" pitchFamily="66" charset="77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517414" y="3816939"/>
              <a:ext cx="2487705" cy="7530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Generator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09050" y="5106610"/>
              <a:ext cx="11144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noise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Karla" charset="0"/>
                <a:cs typeface="Karla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2761266" y="4623762"/>
              <a:ext cx="0" cy="510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Elbow Connector 27"/>
          <p:cNvCxnSpPr>
            <a:stCxn id="6" idx="1"/>
            <a:endCxn id="10" idx="2"/>
          </p:cNvCxnSpPr>
          <p:nvPr/>
        </p:nvCxnSpPr>
        <p:spPr>
          <a:xfrm rot="10800000">
            <a:off x="1136036" y="2314130"/>
            <a:ext cx="477279" cy="1007593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6331" y="2678951"/>
            <a:ext cx="90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halkboard SE" panose="03050602040202020205" pitchFamily="66" charset="77"/>
              </a:rPr>
              <a:t>Real</a:t>
            </a:r>
            <a:endParaRPr lang="en-US" dirty="0"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FC43F-D141-994A-BBD7-0F316B909A82}"/>
                  </a:ext>
                </a:extLst>
              </p:cNvPr>
              <p:cNvSpPr/>
              <p:nvPr/>
            </p:nvSpPr>
            <p:spPr>
              <a:xfrm>
                <a:off x="5549947" y="983807"/>
                <a:ext cx="5122043" cy="653705"/>
              </a:xfrm>
              <a:prstGeom prst="rect">
                <a:avLst/>
              </a:prstGeom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1 −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FC43F-D141-994A-BBD7-0F316B909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7" y="983807"/>
                <a:ext cx="5122043" cy="653705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  <a:ln w="2540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6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356" y="1495931"/>
            <a:ext cx="6383351" cy="4814047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True negative (I: Fake/D: Fake):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We start with random numbers going into the generator.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generator’s output is a fake.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objective function gets a large –</a:t>
            </a:r>
            <a:r>
              <a:rPr lang="en-US" sz="2400" dirty="0" err="1"/>
              <a:t>ve</a:t>
            </a:r>
            <a:r>
              <a:rPr lang="en-US" sz="2400" dirty="0"/>
              <a:t> value if this fake is correctly identified as fake. Meaning that the generator got caught.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Backprop, goes through the discriminator (which is frozen) to the generator updating the generator’s weight, so it can better learn how to fool the discriminator.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03178" y="1516643"/>
            <a:ext cx="3857500" cy="4551258"/>
            <a:chOff x="203178" y="1140127"/>
            <a:chExt cx="3857500" cy="4551258"/>
          </a:xfrm>
        </p:grpSpPr>
        <p:grpSp>
          <p:nvGrpSpPr>
            <p:cNvPr id="22" name="Group 21"/>
            <p:cNvGrpSpPr/>
            <p:nvPr/>
          </p:nvGrpSpPr>
          <p:grpSpPr>
            <a:xfrm>
              <a:off x="203178" y="1140127"/>
              <a:ext cx="3857500" cy="3053330"/>
              <a:chOff x="55502" y="1788459"/>
              <a:chExt cx="3857500" cy="305333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425297" y="3106338"/>
                <a:ext cx="2487705" cy="75303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halkboard SE" panose="03050602040202020205" pitchFamily="66" charset="77"/>
                  </a:rPr>
                  <a:t>Discriminator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613591" y="3919277"/>
                <a:ext cx="0" cy="5109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2600144" y="2525264"/>
                <a:ext cx="0" cy="5109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1976718" y="1788459"/>
                <a:ext cx="1223682" cy="69924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Error</a:t>
                </a:r>
              </a:p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Function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Chalkboard SE" panose="03050602040202020205" pitchFamily="66" charset="7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02859" y="2640030"/>
                <a:ext cx="900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halkboard SE" panose="03050602040202020205" pitchFamily="66" charset="77"/>
                  </a:rPr>
                  <a:t>Fake</a:t>
                </a:r>
                <a:endParaRPr lang="en-US" dirty="0">
                  <a:latin typeface="Chalkboard SE" panose="03050602040202020205" pitchFamily="66" charset="7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734000" y="3987047"/>
                <a:ext cx="9008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halkboard SE" panose="03050602040202020205" pitchFamily="66" charset="77"/>
                  </a:rPr>
                  <a:t>Fake</a:t>
                </a:r>
                <a:endParaRPr lang="en-US" dirty="0">
                  <a:latin typeface="Chalkboard SE" panose="03050602040202020205" pitchFamily="66" charset="77"/>
                </a:endParaRPr>
              </a:p>
            </p:txBody>
          </p:sp>
          <p:cxnSp>
            <p:nvCxnSpPr>
              <p:cNvPr id="19" name="Elbow Connector 18"/>
              <p:cNvCxnSpPr>
                <a:stCxn id="10" idx="1"/>
                <a:endCxn id="20" idx="1"/>
              </p:cNvCxnSpPr>
              <p:nvPr/>
            </p:nvCxnSpPr>
            <p:spPr>
              <a:xfrm rot="10800000" flipV="1">
                <a:off x="1369738" y="2138083"/>
                <a:ext cx="606980" cy="2703706"/>
              </a:xfrm>
              <a:prstGeom prst="bentConnector3">
                <a:avLst>
                  <a:gd name="adj1" fmla="val 137662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5502" y="3282800"/>
                <a:ext cx="10709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latin typeface="Chalkboard SE" panose="03050602040202020205" pitchFamily="66" charset="77"/>
                  </a:rPr>
                  <a:t>Update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Chalkboard SE" panose="03050602040202020205" pitchFamily="66" charset="77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>
              <a:off x="1517414" y="3816939"/>
              <a:ext cx="2487705" cy="7530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</a:rPr>
                <a:t>Generator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09050" y="5106610"/>
              <a:ext cx="11144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halkboard SE" panose="03050602040202020205" pitchFamily="66" charset="77"/>
                  <a:ea typeface="Karla" charset="0"/>
                  <a:cs typeface="Karla" charset="0"/>
                </a:rPr>
                <a:t>noise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Karla" charset="0"/>
                <a:cs typeface="Karla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2761266" y="4623762"/>
              <a:ext cx="0" cy="510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F843A2-4B42-C048-9085-178F1802EA44}"/>
                  </a:ext>
                </a:extLst>
              </p:cNvPr>
              <p:cNvSpPr/>
              <p:nvPr/>
            </p:nvSpPr>
            <p:spPr>
              <a:xfrm>
                <a:off x="5459356" y="854219"/>
                <a:ext cx="4398768" cy="656526"/>
              </a:xfrm>
              <a:prstGeom prst="rect">
                <a:avLst/>
              </a:prstGeom>
              <a:ln w="2222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F843A2-4B42-C048-9085-178F1802E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356" y="854219"/>
                <a:ext cx="4398768" cy="656526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  <a:ln w="2222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3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50585" cy="4552480"/>
          </a:xfrm>
        </p:spPr>
        <p:txBody>
          <a:bodyPr/>
          <a:lstStyle/>
          <a:p>
            <a:r>
              <a:rPr lang="en-US" dirty="0"/>
              <a:t>The process – known as </a:t>
            </a:r>
            <a:r>
              <a:rPr lang="en-US" b="1" dirty="0"/>
              <a:t>Learning Round </a:t>
            </a:r>
            <a:r>
              <a:rPr lang="en-US" dirty="0"/>
              <a:t>- accomplishes three jobs: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discriminator learns to identify features that characterize a real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discriminator learns to identify features that reveal a fake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generator learns how to avoid including the features that the discriminator has learned to spot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9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3782619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80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p:sp>
        <p:nvSpPr>
          <p:cNvPr id="230" name="Google Shape;1689;p20">
            <a:extLst>
              <a:ext uri="{FF2B5EF4-FFF2-40B4-BE49-F238E27FC236}">
                <a16:creationId xmlns:a16="http://schemas.microsoft.com/office/drawing/2014/main" id="{42A16620-7A3C-264D-BFF5-6880C2DED4DC}"/>
              </a:ext>
            </a:extLst>
          </p:cNvPr>
          <p:cNvSpPr txBox="1"/>
          <p:nvPr/>
        </p:nvSpPr>
        <p:spPr>
          <a:xfrm>
            <a:off x="4708681" y="169618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9DD028-21FD-4E45-A299-6D65C0187DBE}"/>
              </a:ext>
            </a:extLst>
          </p:cNvPr>
          <p:cNvGrpSpPr/>
          <p:nvPr/>
        </p:nvGrpSpPr>
        <p:grpSpPr>
          <a:xfrm>
            <a:off x="1829429" y="2912156"/>
            <a:ext cx="1084400" cy="1369784"/>
            <a:chOff x="1829429" y="2912156"/>
            <a:chExt cx="1084400" cy="1369784"/>
          </a:xfrm>
        </p:grpSpPr>
        <p:grpSp>
          <p:nvGrpSpPr>
            <p:cNvPr id="13" name="Google Shape;1477;p20">
              <a:extLst>
                <a:ext uri="{FF2B5EF4-FFF2-40B4-BE49-F238E27FC236}">
                  <a16:creationId xmlns:a16="http://schemas.microsoft.com/office/drawing/2014/main" id="{52E7CB19-709C-D14D-B856-A2B3AE5FBFC8}"/>
                </a:ext>
              </a:extLst>
            </p:cNvPr>
            <p:cNvGrpSpPr/>
            <p:nvPr/>
          </p:nvGrpSpPr>
          <p:grpSpPr>
            <a:xfrm>
              <a:off x="2068332" y="2912156"/>
              <a:ext cx="845497" cy="766265"/>
              <a:chOff x="6445550" y="1057486"/>
              <a:chExt cx="1392758" cy="1381489"/>
            </a:xfrm>
          </p:grpSpPr>
          <p:sp>
            <p:nvSpPr>
              <p:cNvPr id="14" name="Google Shape;1478;p20">
                <a:extLst>
                  <a:ext uri="{FF2B5EF4-FFF2-40B4-BE49-F238E27FC236}">
                    <a16:creationId xmlns:a16="http://schemas.microsoft.com/office/drawing/2014/main" id="{FEEA6D3F-5FF0-EF40-9725-48723DEBD35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479;p20">
                <a:extLst>
                  <a:ext uri="{FF2B5EF4-FFF2-40B4-BE49-F238E27FC236}">
                    <a16:creationId xmlns:a16="http://schemas.microsoft.com/office/drawing/2014/main" id="{9828568C-0B5F-3E42-A415-51B2E0733747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6" name="Google Shape;1480;p20">
                <a:extLst>
                  <a:ext uri="{FF2B5EF4-FFF2-40B4-BE49-F238E27FC236}">
                    <a16:creationId xmlns:a16="http://schemas.microsoft.com/office/drawing/2014/main" id="{701761B4-F1F7-5141-B40C-E05B432B6138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103" name="Google Shape;1481;p20">
                  <a:extLst>
                    <a:ext uri="{FF2B5EF4-FFF2-40B4-BE49-F238E27FC236}">
                      <a16:creationId xmlns:a16="http://schemas.microsoft.com/office/drawing/2014/main" id="{4F030568-1345-7B48-8029-39C17670A91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" name="Google Shape;1482;p20">
                  <a:extLst>
                    <a:ext uri="{FF2B5EF4-FFF2-40B4-BE49-F238E27FC236}">
                      <a16:creationId xmlns:a16="http://schemas.microsoft.com/office/drawing/2014/main" id="{4146887D-0139-224B-B064-130B1A46739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7" name="Google Shape;1483;p20">
                <a:extLst>
                  <a:ext uri="{FF2B5EF4-FFF2-40B4-BE49-F238E27FC236}">
                    <a16:creationId xmlns:a16="http://schemas.microsoft.com/office/drawing/2014/main" id="{CC7C66F0-A39F-364C-A993-D6CA4151CBD6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101" name="Google Shape;1484;p20">
                  <a:extLst>
                    <a:ext uri="{FF2B5EF4-FFF2-40B4-BE49-F238E27FC236}">
                      <a16:creationId xmlns:a16="http://schemas.microsoft.com/office/drawing/2014/main" id="{95FACBB2-233B-D043-A461-67BA73487EF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1485;p20">
                  <a:extLst>
                    <a:ext uri="{FF2B5EF4-FFF2-40B4-BE49-F238E27FC236}">
                      <a16:creationId xmlns:a16="http://schemas.microsoft.com/office/drawing/2014/main" id="{0197B031-8136-CE4C-BDD8-DFCE9C5A6FB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8" name="Google Shape;1486;p20">
                <a:extLst>
                  <a:ext uri="{FF2B5EF4-FFF2-40B4-BE49-F238E27FC236}">
                    <a16:creationId xmlns:a16="http://schemas.microsoft.com/office/drawing/2014/main" id="{96605AB3-A48A-8F4B-95ED-826C142FEFF2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99" name="Google Shape;1487;p20">
                  <a:extLst>
                    <a:ext uri="{FF2B5EF4-FFF2-40B4-BE49-F238E27FC236}">
                      <a16:creationId xmlns:a16="http://schemas.microsoft.com/office/drawing/2014/main" id="{AC5CCFB7-0EDF-7C48-B57B-5A5BD57050C8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0" name="Google Shape;1488;p20">
                  <a:extLst>
                    <a:ext uri="{FF2B5EF4-FFF2-40B4-BE49-F238E27FC236}">
                      <a16:creationId xmlns:a16="http://schemas.microsoft.com/office/drawing/2014/main" id="{B123FA96-F08F-184A-AAC0-0960C3A4A9E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9" name="Google Shape;1489;p20">
                <a:extLst>
                  <a:ext uri="{FF2B5EF4-FFF2-40B4-BE49-F238E27FC236}">
                    <a16:creationId xmlns:a16="http://schemas.microsoft.com/office/drawing/2014/main" id="{A161EA5B-F982-C14D-A6AD-DA4A0967DCD2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97" name="Google Shape;1490;p20">
                  <a:extLst>
                    <a:ext uri="{FF2B5EF4-FFF2-40B4-BE49-F238E27FC236}">
                      <a16:creationId xmlns:a16="http://schemas.microsoft.com/office/drawing/2014/main" id="{355520F6-1E17-A848-9B97-7420478ED3D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8" name="Google Shape;1491;p20">
                  <a:extLst>
                    <a:ext uri="{FF2B5EF4-FFF2-40B4-BE49-F238E27FC236}">
                      <a16:creationId xmlns:a16="http://schemas.microsoft.com/office/drawing/2014/main" id="{B1B82999-CB68-8D47-9BD6-E0DC98067A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0" name="Google Shape;1492;p20">
                <a:extLst>
                  <a:ext uri="{FF2B5EF4-FFF2-40B4-BE49-F238E27FC236}">
                    <a16:creationId xmlns:a16="http://schemas.microsoft.com/office/drawing/2014/main" id="{2A58E96C-42B0-4444-9C00-F07E602C39FD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95" name="Google Shape;1493;p20">
                  <a:extLst>
                    <a:ext uri="{FF2B5EF4-FFF2-40B4-BE49-F238E27FC236}">
                      <a16:creationId xmlns:a16="http://schemas.microsoft.com/office/drawing/2014/main" id="{7D4AB113-8681-6D46-A5B1-0051A1315C7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6" name="Google Shape;1494;p20">
                  <a:extLst>
                    <a:ext uri="{FF2B5EF4-FFF2-40B4-BE49-F238E27FC236}">
                      <a16:creationId xmlns:a16="http://schemas.microsoft.com/office/drawing/2014/main" id="{A9BCE2C8-67E1-B946-A3E9-B703CF23684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1" name="Google Shape;1495;p20">
                <a:extLst>
                  <a:ext uri="{FF2B5EF4-FFF2-40B4-BE49-F238E27FC236}">
                    <a16:creationId xmlns:a16="http://schemas.microsoft.com/office/drawing/2014/main" id="{A2B04415-4BFE-C74E-B833-F0B2CAAA874E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93" name="Google Shape;1496;p20">
                  <a:extLst>
                    <a:ext uri="{FF2B5EF4-FFF2-40B4-BE49-F238E27FC236}">
                      <a16:creationId xmlns:a16="http://schemas.microsoft.com/office/drawing/2014/main" id="{9A6631EB-0041-764D-9243-2FBAB222F2C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4" name="Google Shape;1497;p20">
                  <a:extLst>
                    <a:ext uri="{FF2B5EF4-FFF2-40B4-BE49-F238E27FC236}">
                      <a16:creationId xmlns:a16="http://schemas.microsoft.com/office/drawing/2014/main" id="{6EBB868D-EB59-274D-84F0-C6A8EA30E71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" name="Google Shape;1498;p20">
                <a:extLst>
                  <a:ext uri="{FF2B5EF4-FFF2-40B4-BE49-F238E27FC236}">
                    <a16:creationId xmlns:a16="http://schemas.microsoft.com/office/drawing/2014/main" id="{D747249C-D6AE-6F4F-9163-9EC2AF0B8EE9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91" name="Google Shape;1499;p20">
                  <a:extLst>
                    <a:ext uri="{FF2B5EF4-FFF2-40B4-BE49-F238E27FC236}">
                      <a16:creationId xmlns:a16="http://schemas.microsoft.com/office/drawing/2014/main" id="{B44D0509-37E1-C745-9D9F-985A8E35AD3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2" name="Google Shape;1500;p20">
                  <a:extLst>
                    <a:ext uri="{FF2B5EF4-FFF2-40B4-BE49-F238E27FC236}">
                      <a16:creationId xmlns:a16="http://schemas.microsoft.com/office/drawing/2014/main" id="{51B625DA-5903-A744-A8F3-3BE0ECE1667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" name="Google Shape;1501;p20">
                <a:extLst>
                  <a:ext uri="{FF2B5EF4-FFF2-40B4-BE49-F238E27FC236}">
                    <a16:creationId xmlns:a16="http://schemas.microsoft.com/office/drawing/2014/main" id="{E302F415-2A8C-054D-9994-CBDDE91DB7D2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89" name="Google Shape;1502;p20">
                  <a:extLst>
                    <a:ext uri="{FF2B5EF4-FFF2-40B4-BE49-F238E27FC236}">
                      <a16:creationId xmlns:a16="http://schemas.microsoft.com/office/drawing/2014/main" id="{6142C0E4-0F1F-7F42-8BAC-8B5013F35BA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0" name="Google Shape;1503;p20">
                  <a:extLst>
                    <a:ext uri="{FF2B5EF4-FFF2-40B4-BE49-F238E27FC236}">
                      <a16:creationId xmlns:a16="http://schemas.microsoft.com/office/drawing/2014/main" id="{A02FFB8B-4B51-A54C-96BB-8328B65479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4" name="Google Shape;1504;p20">
                <a:extLst>
                  <a:ext uri="{FF2B5EF4-FFF2-40B4-BE49-F238E27FC236}">
                    <a16:creationId xmlns:a16="http://schemas.microsoft.com/office/drawing/2014/main" id="{BDF26352-BC66-5844-ADE5-F462C452395A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87" name="Google Shape;1505;p20">
                  <a:extLst>
                    <a:ext uri="{FF2B5EF4-FFF2-40B4-BE49-F238E27FC236}">
                      <a16:creationId xmlns:a16="http://schemas.microsoft.com/office/drawing/2014/main" id="{D7DA7E35-E41F-E24B-8023-054E5BA43FA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8" name="Google Shape;1506;p20">
                  <a:extLst>
                    <a:ext uri="{FF2B5EF4-FFF2-40B4-BE49-F238E27FC236}">
                      <a16:creationId xmlns:a16="http://schemas.microsoft.com/office/drawing/2014/main" id="{383F8971-F7F6-204A-BD7C-5790CA40C7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5" name="Google Shape;1507;p20">
                <a:extLst>
                  <a:ext uri="{FF2B5EF4-FFF2-40B4-BE49-F238E27FC236}">
                    <a16:creationId xmlns:a16="http://schemas.microsoft.com/office/drawing/2014/main" id="{60F06C92-DEFF-E145-8F37-42D5970D573D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85" name="Google Shape;1508;p20">
                  <a:extLst>
                    <a:ext uri="{FF2B5EF4-FFF2-40B4-BE49-F238E27FC236}">
                      <a16:creationId xmlns:a16="http://schemas.microsoft.com/office/drawing/2014/main" id="{DFAE0DA1-F635-3E42-A11D-0289A22611B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6" name="Google Shape;1509;p20">
                  <a:extLst>
                    <a:ext uri="{FF2B5EF4-FFF2-40B4-BE49-F238E27FC236}">
                      <a16:creationId xmlns:a16="http://schemas.microsoft.com/office/drawing/2014/main" id="{70F67793-D5C4-7D4F-A90E-385D86870AB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6" name="Google Shape;1510;p20">
                <a:extLst>
                  <a:ext uri="{FF2B5EF4-FFF2-40B4-BE49-F238E27FC236}">
                    <a16:creationId xmlns:a16="http://schemas.microsoft.com/office/drawing/2014/main" id="{08759DAC-87EE-2942-B4B3-17848B7286FE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83" name="Google Shape;1511;p20">
                  <a:extLst>
                    <a:ext uri="{FF2B5EF4-FFF2-40B4-BE49-F238E27FC236}">
                      <a16:creationId xmlns:a16="http://schemas.microsoft.com/office/drawing/2014/main" id="{EC065676-F9CA-4047-98D8-5B4B38DC076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4" name="Google Shape;1512;p20">
                  <a:extLst>
                    <a:ext uri="{FF2B5EF4-FFF2-40B4-BE49-F238E27FC236}">
                      <a16:creationId xmlns:a16="http://schemas.microsoft.com/office/drawing/2014/main" id="{A7664606-95AF-C741-8B2F-4B312A35BC2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7" name="Google Shape;1513;p20">
                <a:extLst>
                  <a:ext uri="{FF2B5EF4-FFF2-40B4-BE49-F238E27FC236}">
                    <a16:creationId xmlns:a16="http://schemas.microsoft.com/office/drawing/2014/main" id="{5FD31CE4-9692-5E42-8493-D6283664C433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81" name="Google Shape;1514;p20">
                  <a:extLst>
                    <a:ext uri="{FF2B5EF4-FFF2-40B4-BE49-F238E27FC236}">
                      <a16:creationId xmlns:a16="http://schemas.microsoft.com/office/drawing/2014/main" id="{71E6E578-2431-B141-B1F9-46098BD20A4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1515;p20">
                  <a:extLst>
                    <a:ext uri="{FF2B5EF4-FFF2-40B4-BE49-F238E27FC236}">
                      <a16:creationId xmlns:a16="http://schemas.microsoft.com/office/drawing/2014/main" id="{92998B92-663D-1845-97F8-CAD13660A00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8" name="Google Shape;1516;p20">
                <a:extLst>
                  <a:ext uri="{FF2B5EF4-FFF2-40B4-BE49-F238E27FC236}">
                    <a16:creationId xmlns:a16="http://schemas.microsoft.com/office/drawing/2014/main" id="{A07EA671-03C6-D149-B431-A7CF50ECA6C3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79" name="Google Shape;1517;p20">
                  <a:extLst>
                    <a:ext uri="{FF2B5EF4-FFF2-40B4-BE49-F238E27FC236}">
                      <a16:creationId xmlns:a16="http://schemas.microsoft.com/office/drawing/2014/main" id="{08B2B7FB-EAC7-6747-98E7-1A11C861653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0" name="Google Shape;1518;p20">
                  <a:extLst>
                    <a:ext uri="{FF2B5EF4-FFF2-40B4-BE49-F238E27FC236}">
                      <a16:creationId xmlns:a16="http://schemas.microsoft.com/office/drawing/2014/main" id="{E2AF1A8F-8F79-114B-807B-2AA8AC26D73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9" name="Google Shape;1519;p20">
                <a:extLst>
                  <a:ext uri="{FF2B5EF4-FFF2-40B4-BE49-F238E27FC236}">
                    <a16:creationId xmlns:a16="http://schemas.microsoft.com/office/drawing/2014/main" id="{E6DD53C4-C4F3-4D4B-8744-6C9F58522E17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77" name="Google Shape;1520;p20">
                  <a:extLst>
                    <a:ext uri="{FF2B5EF4-FFF2-40B4-BE49-F238E27FC236}">
                      <a16:creationId xmlns:a16="http://schemas.microsoft.com/office/drawing/2014/main" id="{569123F2-E588-B745-8DFF-684E029101A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" name="Google Shape;1521;p20">
                  <a:extLst>
                    <a:ext uri="{FF2B5EF4-FFF2-40B4-BE49-F238E27FC236}">
                      <a16:creationId xmlns:a16="http://schemas.microsoft.com/office/drawing/2014/main" id="{D689B29C-CFBB-8E46-A8E5-6BD5E9ACD5A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0" name="Google Shape;1522;p20">
                <a:extLst>
                  <a:ext uri="{FF2B5EF4-FFF2-40B4-BE49-F238E27FC236}">
                    <a16:creationId xmlns:a16="http://schemas.microsoft.com/office/drawing/2014/main" id="{77139547-2965-0D4E-B2B8-635B5DC37099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75" name="Google Shape;1523;p20">
                  <a:extLst>
                    <a:ext uri="{FF2B5EF4-FFF2-40B4-BE49-F238E27FC236}">
                      <a16:creationId xmlns:a16="http://schemas.microsoft.com/office/drawing/2014/main" id="{7C726994-2EE1-7948-9521-FE6E3D16554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6" name="Google Shape;1524;p20">
                  <a:extLst>
                    <a:ext uri="{FF2B5EF4-FFF2-40B4-BE49-F238E27FC236}">
                      <a16:creationId xmlns:a16="http://schemas.microsoft.com/office/drawing/2014/main" id="{D5419BBE-F31D-164C-B915-388293DF82D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1" name="Google Shape;1525;p20">
                <a:extLst>
                  <a:ext uri="{FF2B5EF4-FFF2-40B4-BE49-F238E27FC236}">
                    <a16:creationId xmlns:a16="http://schemas.microsoft.com/office/drawing/2014/main" id="{01F9C369-468D-DA46-A87E-D05D74B802E5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73" name="Google Shape;1526;p20">
                  <a:extLst>
                    <a:ext uri="{FF2B5EF4-FFF2-40B4-BE49-F238E27FC236}">
                      <a16:creationId xmlns:a16="http://schemas.microsoft.com/office/drawing/2014/main" id="{90102490-51A5-BE49-9056-AEB88AB82A4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1527;p20">
                  <a:extLst>
                    <a:ext uri="{FF2B5EF4-FFF2-40B4-BE49-F238E27FC236}">
                      <a16:creationId xmlns:a16="http://schemas.microsoft.com/office/drawing/2014/main" id="{3915647B-299A-EA44-BBDD-E2A3C933F32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3" name="Google Shape;1528;p20">
                <a:extLst>
                  <a:ext uri="{FF2B5EF4-FFF2-40B4-BE49-F238E27FC236}">
                    <a16:creationId xmlns:a16="http://schemas.microsoft.com/office/drawing/2014/main" id="{9EF46E16-E899-3449-AC0A-F809F7248111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71" name="Google Shape;1529;p20">
                  <a:extLst>
                    <a:ext uri="{FF2B5EF4-FFF2-40B4-BE49-F238E27FC236}">
                      <a16:creationId xmlns:a16="http://schemas.microsoft.com/office/drawing/2014/main" id="{C11BF1B8-EEC8-744E-93D7-48E3F348D4B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2" name="Google Shape;1530;p20">
                  <a:extLst>
                    <a:ext uri="{FF2B5EF4-FFF2-40B4-BE49-F238E27FC236}">
                      <a16:creationId xmlns:a16="http://schemas.microsoft.com/office/drawing/2014/main" id="{BEFCEA99-2E7A-D94A-A044-C87B194FA3A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" name="Google Shape;1531;p20">
                <a:extLst>
                  <a:ext uri="{FF2B5EF4-FFF2-40B4-BE49-F238E27FC236}">
                    <a16:creationId xmlns:a16="http://schemas.microsoft.com/office/drawing/2014/main" id="{C1E1547C-2824-6143-91EC-3A0FE89FF821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69" name="Google Shape;1532;p20">
                  <a:extLst>
                    <a:ext uri="{FF2B5EF4-FFF2-40B4-BE49-F238E27FC236}">
                      <a16:creationId xmlns:a16="http://schemas.microsoft.com/office/drawing/2014/main" id="{C454B891-EB52-4B4A-9423-C58E187C31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" name="Google Shape;1533;p20">
                  <a:extLst>
                    <a:ext uri="{FF2B5EF4-FFF2-40B4-BE49-F238E27FC236}">
                      <a16:creationId xmlns:a16="http://schemas.microsoft.com/office/drawing/2014/main" id="{91BFD0D5-400E-0A4B-A74C-E48DAAEDE00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8" name="Google Shape;1534;p20">
                <a:extLst>
                  <a:ext uri="{FF2B5EF4-FFF2-40B4-BE49-F238E27FC236}">
                    <a16:creationId xmlns:a16="http://schemas.microsoft.com/office/drawing/2014/main" id="{CB39EF46-C771-134F-A7A3-6961EE9AD82E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67" name="Google Shape;1535;p20">
                  <a:extLst>
                    <a:ext uri="{FF2B5EF4-FFF2-40B4-BE49-F238E27FC236}">
                      <a16:creationId xmlns:a16="http://schemas.microsoft.com/office/drawing/2014/main" id="{C19DC6F5-182B-DD49-9245-A9877F96E4C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8" name="Google Shape;1536;p20">
                  <a:extLst>
                    <a:ext uri="{FF2B5EF4-FFF2-40B4-BE49-F238E27FC236}">
                      <a16:creationId xmlns:a16="http://schemas.microsoft.com/office/drawing/2014/main" id="{EA1F5A59-20B7-6C40-A5A9-ECC8912B17B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0" name="Google Shape;1537;p20">
                <a:extLst>
                  <a:ext uri="{FF2B5EF4-FFF2-40B4-BE49-F238E27FC236}">
                    <a16:creationId xmlns:a16="http://schemas.microsoft.com/office/drawing/2014/main" id="{A236A0DE-4367-1D4B-9F0B-541CF2786A16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65" name="Google Shape;1538;p20">
                  <a:extLst>
                    <a:ext uri="{FF2B5EF4-FFF2-40B4-BE49-F238E27FC236}">
                      <a16:creationId xmlns:a16="http://schemas.microsoft.com/office/drawing/2014/main" id="{16272297-9D58-5040-94A4-6265C16C241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1539;p20">
                  <a:extLst>
                    <a:ext uri="{FF2B5EF4-FFF2-40B4-BE49-F238E27FC236}">
                      <a16:creationId xmlns:a16="http://schemas.microsoft.com/office/drawing/2014/main" id="{BC3DB53F-938B-AF42-94E5-E34B97703A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1" name="Google Shape;1540;p20">
                <a:extLst>
                  <a:ext uri="{FF2B5EF4-FFF2-40B4-BE49-F238E27FC236}">
                    <a16:creationId xmlns:a16="http://schemas.microsoft.com/office/drawing/2014/main" id="{54B68459-0F4E-ED4B-8E1F-2519B356E5D7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63" name="Google Shape;1541;p20">
                  <a:extLst>
                    <a:ext uri="{FF2B5EF4-FFF2-40B4-BE49-F238E27FC236}">
                      <a16:creationId xmlns:a16="http://schemas.microsoft.com/office/drawing/2014/main" id="{D8D0B6DD-B810-D246-9BBD-3A96A0D5C4F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4" name="Google Shape;1542;p20">
                  <a:extLst>
                    <a:ext uri="{FF2B5EF4-FFF2-40B4-BE49-F238E27FC236}">
                      <a16:creationId xmlns:a16="http://schemas.microsoft.com/office/drawing/2014/main" id="{19EC5309-342E-C94A-A946-51DA2E76231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2" name="Google Shape;1543;p20">
                <a:extLst>
                  <a:ext uri="{FF2B5EF4-FFF2-40B4-BE49-F238E27FC236}">
                    <a16:creationId xmlns:a16="http://schemas.microsoft.com/office/drawing/2014/main" id="{C1CE9CC3-9BA5-B842-877D-5B428CF72B75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61" name="Google Shape;1544;p20">
                  <a:extLst>
                    <a:ext uri="{FF2B5EF4-FFF2-40B4-BE49-F238E27FC236}">
                      <a16:creationId xmlns:a16="http://schemas.microsoft.com/office/drawing/2014/main" id="{2BFF78A7-160B-8542-B9D3-B72E36564A4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2" name="Google Shape;1545;p20">
                  <a:extLst>
                    <a:ext uri="{FF2B5EF4-FFF2-40B4-BE49-F238E27FC236}">
                      <a16:creationId xmlns:a16="http://schemas.microsoft.com/office/drawing/2014/main" id="{85DF550D-477C-4141-B115-67590651E2E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3" name="Google Shape;1546;p20">
                <a:extLst>
                  <a:ext uri="{FF2B5EF4-FFF2-40B4-BE49-F238E27FC236}">
                    <a16:creationId xmlns:a16="http://schemas.microsoft.com/office/drawing/2014/main" id="{1E5E6E72-7FD6-B943-86D2-381385207C46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59" name="Google Shape;1547;p20">
                  <a:extLst>
                    <a:ext uri="{FF2B5EF4-FFF2-40B4-BE49-F238E27FC236}">
                      <a16:creationId xmlns:a16="http://schemas.microsoft.com/office/drawing/2014/main" id="{79B6C80D-DA52-4E4B-8551-E904C8A4D15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0" name="Google Shape;1548;p20">
                  <a:extLst>
                    <a:ext uri="{FF2B5EF4-FFF2-40B4-BE49-F238E27FC236}">
                      <a16:creationId xmlns:a16="http://schemas.microsoft.com/office/drawing/2014/main" id="{8158F006-3E61-C740-A1E2-E323B88B345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4" name="Google Shape;1549;p20">
                <a:extLst>
                  <a:ext uri="{FF2B5EF4-FFF2-40B4-BE49-F238E27FC236}">
                    <a16:creationId xmlns:a16="http://schemas.microsoft.com/office/drawing/2014/main" id="{1821831C-373C-3C4F-9503-A7D9B5028C44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57" name="Google Shape;1550;p20">
                  <a:extLst>
                    <a:ext uri="{FF2B5EF4-FFF2-40B4-BE49-F238E27FC236}">
                      <a16:creationId xmlns:a16="http://schemas.microsoft.com/office/drawing/2014/main" id="{08E28F94-66C5-3646-9AAC-CB71C9DCCD7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1551;p20">
                  <a:extLst>
                    <a:ext uri="{FF2B5EF4-FFF2-40B4-BE49-F238E27FC236}">
                      <a16:creationId xmlns:a16="http://schemas.microsoft.com/office/drawing/2014/main" id="{EC68B8D9-F97C-1B45-8FA3-EE60249E51B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5" name="Google Shape;1552;p20">
                <a:extLst>
                  <a:ext uri="{FF2B5EF4-FFF2-40B4-BE49-F238E27FC236}">
                    <a16:creationId xmlns:a16="http://schemas.microsoft.com/office/drawing/2014/main" id="{29D4C903-1120-FE48-8B17-14649085A67F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55" name="Google Shape;1553;p20">
                  <a:extLst>
                    <a:ext uri="{FF2B5EF4-FFF2-40B4-BE49-F238E27FC236}">
                      <a16:creationId xmlns:a16="http://schemas.microsoft.com/office/drawing/2014/main" id="{C1BF6403-39D6-4744-ADEE-C0309CB37A1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" name="Google Shape;1554;p20">
                  <a:extLst>
                    <a:ext uri="{FF2B5EF4-FFF2-40B4-BE49-F238E27FC236}">
                      <a16:creationId xmlns:a16="http://schemas.microsoft.com/office/drawing/2014/main" id="{D52AEBFE-AB85-7446-ADF9-205DF505FD4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6" name="Google Shape;1555;p20">
                <a:extLst>
                  <a:ext uri="{FF2B5EF4-FFF2-40B4-BE49-F238E27FC236}">
                    <a16:creationId xmlns:a16="http://schemas.microsoft.com/office/drawing/2014/main" id="{C4F6E482-3EE2-1A48-9D2D-63AF826175A4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53" name="Google Shape;1556;p20">
                  <a:extLst>
                    <a:ext uri="{FF2B5EF4-FFF2-40B4-BE49-F238E27FC236}">
                      <a16:creationId xmlns:a16="http://schemas.microsoft.com/office/drawing/2014/main" id="{4FF1DA43-23E7-CB4D-BDF3-405614AD06B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" name="Google Shape;1557;p20">
                  <a:extLst>
                    <a:ext uri="{FF2B5EF4-FFF2-40B4-BE49-F238E27FC236}">
                      <a16:creationId xmlns:a16="http://schemas.microsoft.com/office/drawing/2014/main" id="{C6C3E574-2EF0-0346-8B12-1B49834E23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7" name="Google Shape;1558;p20">
                <a:extLst>
                  <a:ext uri="{FF2B5EF4-FFF2-40B4-BE49-F238E27FC236}">
                    <a16:creationId xmlns:a16="http://schemas.microsoft.com/office/drawing/2014/main" id="{36D3C5E7-EA00-CB43-9D08-989E7A1D62ED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51" name="Google Shape;1559;p20">
                  <a:extLst>
                    <a:ext uri="{FF2B5EF4-FFF2-40B4-BE49-F238E27FC236}">
                      <a16:creationId xmlns:a16="http://schemas.microsoft.com/office/drawing/2014/main" id="{35C0CA37-FE99-F94B-B883-123BD806B7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2" name="Google Shape;1560;p20">
                  <a:extLst>
                    <a:ext uri="{FF2B5EF4-FFF2-40B4-BE49-F238E27FC236}">
                      <a16:creationId xmlns:a16="http://schemas.microsoft.com/office/drawing/2014/main" id="{1C09D4C1-C201-5646-81B5-490A69712D3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48" name="Google Shape;1561;p20">
                <a:extLst>
                  <a:ext uri="{FF2B5EF4-FFF2-40B4-BE49-F238E27FC236}">
                    <a16:creationId xmlns:a16="http://schemas.microsoft.com/office/drawing/2014/main" id="{883183AB-8BAA-9742-912E-E4FB2859D617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" name="Google Shape;1562;p20">
                  <a:extLst>
                    <a:ext uri="{FF2B5EF4-FFF2-40B4-BE49-F238E27FC236}">
                      <a16:creationId xmlns:a16="http://schemas.microsoft.com/office/drawing/2014/main" id="{4B4B3D64-0857-0E48-A8BC-25ACAF60486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1563;p20">
                  <a:extLst>
                    <a:ext uri="{FF2B5EF4-FFF2-40B4-BE49-F238E27FC236}">
                      <a16:creationId xmlns:a16="http://schemas.microsoft.com/office/drawing/2014/main" id="{5E4ADBAD-548F-3C4A-B62E-C2F680B1B5B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231" name="Google Shape;1690;p20">
              <a:extLst>
                <a:ext uri="{FF2B5EF4-FFF2-40B4-BE49-F238E27FC236}">
                  <a16:creationId xmlns:a16="http://schemas.microsoft.com/office/drawing/2014/main" id="{3B3B81DB-BEAA-6446-997E-D79325C69810}"/>
                </a:ext>
              </a:extLst>
            </p:cNvPr>
            <p:cNvSpPr txBox="1"/>
            <p:nvPr/>
          </p:nvSpPr>
          <p:spPr>
            <a:xfrm>
              <a:off x="1829429" y="3815140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32" name="Google Shape;1691;p20">
            <a:extLst>
              <a:ext uri="{FF2B5EF4-FFF2-40B4-BE49-F238E27FC236}">
                <a16:creationId xmlns:a16="http://schemas.microsoft.com/office/drawing/2014/main" id="{CF56AF13-6407-1745-B14B-E4037C570E73}"/>
              </a:ext>
            </a:extLst>
          </p:cNvPr>
          <p:cNvGrpSpPr/>
          <p:nvPr/>
        </p:nvGrpSpPr>
        <p:grpSpPr>
          <a:xfrm>
            <a:off x="7564816" y="2660406"/>
            <a:ext cx="2780204" cy="1460141"/>
            <a:chOff x="2804801" y="2454651"/>
            <a:chExt cx="2500484" cy="1661770"/>
          </a:xfrm>
        </p:grpSpPr>
        <p:sp>
          <p:nvSpPr>
            <p:cNvPr id="233" name="Google Shape;1692;p20">
              <a:extLst>
                <a:ext uri="{FF2B5EF4-FFF2-40B4-BE49-F238E27FC236}">
                  <a16:creationId xmlns:a16="http://schemas.microsoft.com/office/drawing/2014/main" id="{A0591C57-12F7-D84F-A0C7-7CDCD65AB021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34" name="Google Shape;1693;p20">
              <a:extLst>
                <a:ext uri="{FF2B5EF4-FFF2-40B4-BE49-F238E27FC236}">
                  <a16:creationId xmlns:a16="http://schemas.microsoft.com/office/drawing/2014/main" id="{69931167-B182-1545-A001-FB1651DA029B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352" name="Google Shape;1694;p20">
                <a:extLst>
                  <a:ext uri="{FF2B5EF4-FFF2-40B4-BE49-F238E27FC236}">
                    <a16:creationId xmlns:a16="http://schemas.microsoft.com/office/drawing/2014/main" id="{5B403A37-A11E-CE40-B564-44A733A3420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1695;p20">
                <a:extLst>
                  <a:ext uri="{FF2B5EF4-FFF2-40B4-BE49-F238E27FC236}">
                    <a16:creationId xmlns:a16="http://schemas.microsoft.com/office/drawing/2014/main" id="{AD0E4D87-1334-E440-8E86-EE18FB44579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5" name="Google Shape;1696;p20">
              <a:extLst>
                <a:ext uri="{FF2B5EF4-FFF2-40B4-BE49-F238E27FC236}">
                  <a16:creationId xmlns:a16="http://schemas.microsoft.com/office/drawing/2014/main" id="{A4BDD585-4922-0E48-B422-B928D40FF78E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350" name="Google Shape;1697;p20">
                <a:extLst>
                  <a:ext uri="{FF2B5EF4-FFF2-40B4-BE49-F238E27FC236}">
                    <a16:creationId xmlns:a16="http://schemas.microsoft.com/office/drawing/2014/main" id="{E69D07BC-04DC-9340-942C-41424109D2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1" name="Google Shape;1698;p20">
                <a:extLst>
                  <a:ext uri="{FF2B5EF4-FFF2-40B4-BE49-F238E27FC236}">
                    <a16:creationId xmlns:a16="http://schemas.microsoft.com/office/drawing/2014/main" id="{1A8DC060-96EF-594C-8A86-C98713F22E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6" name="Google Shape;1699;p20">
              <a:extLst>
                <a:ext uri="{FF2B5EF4-FFF2-40B4-BE49-F238E27FC236}">
                  <a16:creationId xmlns:a16="http://schemas.microsoft.com/office/drawing/2014/main" id="{85F01B7B-C44A-9840-96F8-76EB7D0C24A9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348" name="Google Shape;1700;p20">
                <a:extLst>
                  <a:ext uri="{FF2B5EF4-FFF2-40B4-BE49-F238E27FC236}">
                    <a16:creationId xmlns:a16="http://schemas.microsoft.com/office/drawing/2014/main" id="{DF315ECF-DC4F-C942-8E9D-D404DD1B516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9" name="Google Shape;1701;p20">
                <a:extLst>
                  <a:ext uri="{FF2B5EF4-FFF2-40B4-BE49-F238E27FC236}">
                    <a16:creationId xmlns:a16="http://schemas.microsoft.com/office/drawing/2014/main" id="{F21F5E7E-FE99-054C-8AAA-CAFEF3697B5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7" name="Google Shape;1702;p20">
              <a:extLst>
                <a:ext uri="{FF2B5EF4-FFF2-40B4-BE49-F238E27FC236}">
                  <a16:creationId xmlns:a16="http://schemas.microsoft.com/office/drawing/2014/main" id="{78474825-73CF-C040-B107-0DFC98865131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346" name="Google Shape;1703;p20">
                <a:extLst>
                  <a:ext uri="{FF2B5EF4-FFF2-40B4-BE49-F238E27FC236}">
                    <a16:creationId xmlns:a16="http://schemas.microsoft.com/office/drawing/2014/main" id="{A117398F-5160-A04F-9804-4A68E62EF1E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7" name="Google Shape;1704;p20">
                <a:extLst>
                  <a:ext uri="{FF2B5EF4-FFF2-40B4-BE49-F238E27FC236}">
                    <a16:creationId xmlns:a16="http://schemas.microsoft.com/office/drawing/2014/main" id="{94368096-1CE2-3E4D-B6A1-EE0565A4F18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8" name="Google Shape;1705;p20">
              <a:extLst>
                <a:ext uri="{FF2B5EF4-FFF2-40B4-BE49-F238E27FC236}">
                  <a16:creationId xmlns:a16="http://schemas.microsoft.com/office/drawing/2014/main" id="{4C832ECB-E969-0245-924F-0C6B7A715D73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344" name="Google Shape;1706;p20">
                <a:extLst>
                  <a:ext uri="{FF2B5EF4-FFF2-40B4-BE49-F238E27FC236}">
                    <a16:creationId xmlns:a16="http://schemas.microsoft.com/office/drawing/2014/main" id="{096752FC-20C2-614A-8A75-8BBC2D1347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707;p20">
                <a:extLst>
                  <a:ext uri="{FF2B5EF4-FFF2-40B4-BE49-F238E27FC236}">
                    <a16:creationId xmlns:a16="http://schemas.microsoft.com/office/drawing/2014/main" id="{BEBACE4F-371B-EE4C-9162-58B678351A7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9" name="Google Shape;1708;p20">
              <a:extLst>
                <a:ext uri="{FF2B5EF4-FFF2-40B4-BE49-F238E27FC236}">
                  <a16:creationId xmlns:a16="http://schemas.microsoft.com/office/drawing/2014/main" id="{B8FC80E3-D6DF-D44D-8592-4979DAED5972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342" name="Google Shape;1709;p20">
                <a:extLst>
                  <a:ext uri="{FF2B5EF4-FFF2-40B4-BE49-F238E27FC236}">
                    <a16:creationId xmlns:a16="http://schemas.microsoft.com/office/drawing/2014/main" id="{5F2D2F83-BEDD-A34C-B85E-FE36C703793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3" name="Google Shape;1710;p20">
                <a:extLst>
                  <a:ext uri="{FF2B5EF4-FFF2-40B4-BE49-F238E27FC236}">
                    <a16:creationId xmlns:a16="http://schemas.microsoft.com/office/drawing/2014/main" id="{92A62088-9AD5-6349-BED7-319C1D1510A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0" name="Google Shape;1711;p20">
              <a:extLst>
                <a:ext uri="{FF2B5EF4-FFF2-40B4-BE49-F238E27FC236}">
                  <a16:creationId xmlns:a16="http://schemas.microsoft.com/office/drawing/2014/main" id="{55C66E35-0B8F-154E-B1BA-87B24033BD39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340" name="Google Shape;1712;p20">
                <a:extLst>
                  <a:ext uri="{FF2B5EF4-FFF2-40B4-BE49-F238E27FC236}">
                    <a16:creationId xmlns:a16="http://schemas.microsoft.com/office/drawing/2014/main" id="{E06DA41F-7651-EF46-9367-6E559BA4486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1" name="Google Shape;1713;p20">
                <a:extLst>
                  <a:ext uri="{FF2B5EF4-FFF2-40B4-BE49-F238E27FC236}">
                    <a16:creationId xmlns:a16="http://schemas.microsoft.com/office/drawing/2014/main" id="{40626ABC-F9E1-C842-B4AF-A7EF6809B2A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1" name="Google Shape;1714;p20">
              <a:extLst>
                <a:ext uri="{FF2B5EF4-FFF2-40B4-BE49-F238E27FC236}">
                  <a16:creationId xmlns:a16="http://schemas.microsoft.com/office/drawing/2014/main" id="{3AD2621D-3A70-E64E-BD34-2AE2EDDEBFDE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338" name="Google Shape;1715;p20">
                <a:extLst>
                  <a:ext uri="{FF2B5EF4-FFF2-40B4-BE49-F238E27FC236}">
                    <a16:creationId xmlns:a16="http://schemas.microsoft.com/office/drawing/2014/main" id="{382DE640-8171-4245-93AE-86969A563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9" name="Google Shape;1716;p20">
                <a:extLst>
                  <a:ext uri="{FF2B5EF4-FFF2-40B4-BE49-F238E27FC236}">
                    <a16:creationId xmlns:a16="http://schemas.microsoft.com/office/drawing/2014/main" id="{74CB04C5-2E57-D246-8586-0E6575BDF09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2" name="Google Shape;1717;p20">
              <a:extLst>
                <a:ext uri="{FF2B5EF4-FFF2-40B4-BE49-F238E27FC236}">
                  <a16:creationId xmlns:a16="http://schemas.microsoft.com/office/drawing/2014/main" id="{6F8454B8-CA45-E74C-9719-5D88A2EAF60F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336" name="Google Shape;1718;p20">
                <a:extLst>
                  <a:ext uri="{FF2B5EF4-FFF2-40B4-BE49-F238E27FC236}">
                    <a16:creationId xmlns:a16="http://schemas.microsoft.com/office/drawing/2014/main" id="{2D155E9C-CCE7-5E40-ABB8-B78274BA15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" name="Google Shape;1719;p20">
                <a:extLst>
                  <a:ext uri="{FF2B5EF4-FFF2-40B4-BE49-F238E27FC236}">
                    <a16:creationId xmlns:a16="http://schemas.microsoft.com/office/drawing/2014/main" id="{B76ED78E-02C8-944A-964C-29406B40DB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3" name="Google Shape;1720;p20">
              <a:extLst>
                <a:ext uri="{FF2B5EF4-FFF2-40B4-BE49-F238E27FC236}">
                  <a16:creationId xmlns:a16="http://schemas.microsoft.com/office/drawing/2014/main" id="{C22C17F4-CE79-9C47-BEEE-E508C56ED565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334" name="Google Shape;1721;p20">
                <a:extLst>
                  <a:ext uri="{FF2B5EF4-FFF2-40B4-BE49-F238E27FC236}">
                    <a16:creationId xmlns:a16="http://schemas.microsoft.com/office/drawing/2014/main" id="{79053370-0DAA-C94E-BAA2-3E52003E8F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1722;p20">
                <a:extLst>
                  <a:ext uri="{FF2B5EF4-FFF2-40B4-BE49-F238E27FC236}">
                    <a16:creationId xmlns:a16="http://schemas.microsoft.com/office/drawing/2014/main" id="{2E128340-A8C0-474E-8A12-29BFFB0EFB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4" name="Google Shape;1723;p20">
              <a:extLst>
                <a:ext uri="{FF2B5EF4-FFF2-40B4-BE49-F238E27FC236}">
                  <a16:creationId xmlns:a16="http://schemas.microsoft.com/office/drawing/2014/main" id="{61A4E8C7-635D-CF40-A3BD-EC5687A3768D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332" name="Google Shape;1724;p20">
                <a:extLst>
                  <a:ext uri="{FF2B5EF4-FFF2-40B4-BE49-F238E27FC236}">
                    <a16:creationId xmlns:a16="http://schemas.microsoft.com/office/drawing/2014/main" id="{B1CED14A-4272-254F-8926-7686FB18AD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" name="Google Shape;1725;p20">
                <a:extLst>
                  <a:ext uri="{FF2B5EF4-FFF2-40B4-BE49-F238E27FC236}">
                    <a16:creationId xmlns:a16="http://schemas.microsoft.com/office/drawing/2014/main" id="{997563D5-8BF7-B54C-97AF-D757B27496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5" name="Google Shape;1726;p20">
              <a:extLst>
                <a:ext uri="{FF2B5EF4-FFF2-40B4-BE49-F238E27FC236}">
                  <a16:creationId xmlns:a16="http://schemas.microsoft.com/office/drawing/2014/main" id="{0E4719C4-8793-F147-8902-277A84643FE5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330" name="Google Shape;1727;p20">
                <a:extLst>
                  <a:ext uri="{FF2B5EF4-FFF2-40B4-BE49-F238E27FC236}">
                    <a16:creationId xmlns:a16="http://schemas.microsoft.com/office/drawing/2014/main" id="{758F4545-5535-CF46-A3F5-1AD9EA6BE86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" name="Google Shape;1728;p20">
                <a:extLst>
                  <a:ext uri="{FF2B5EF4-FFF2-40B4-BE49-F238E27FC236}">
                    <a16:creationId xmlns:a16="http://schemas.microsoft.com/office/drawing/2014/main" id="{6B535A9B-927D-C843-88E2-1E17E6C91EA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6" name="Google Shape;1729;p20">
              <a:extLst>
                <a:ext uri="{FF2B5EF4-FFF2-40B4-BE49-F238E27FC236}">
                  <a16:creationId xmlns:a16="http://schemas.microsoft.com/office/drawing/2014/main" id="{1D5AE965-E595-A640-9B26-F472FACA46B4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328" name="Google Shape;1730;p20">
                <a:extLst>
                  <a:ext uri="{FF2B5EF4-FFF2-40B4-BE49-F238E27FC236}">
                    <a16:creationId xmlns:a16="http://schemas.microsoft.com/office/drawing/2014/main" id="{ADE12903-C0C1-5C4C-A052-20BEB96451B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9" name="Google Shape;1731;p20">
                <a:extLst>
                  <a:ext uri="{FF2B5EF4-FFF2-40B4-BE49-F238E27FC236}">
                    <a16:creationId xmlns:a16="http://schemas.microsoft.com/office/drawing/2014/main" id="{2E949375-498C-4E42-A068-D820397F05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7" name="Google Shape;1732;p20">
              <a:extLst>
                <a:ext uri="{FF2B5EF4-FFF2-40B4-BE49-F238E27FC236}">
                  <a16:creationId xmlns:a16="http://schemas.microsoft.com/office/drawing/2014/main" id="{9CBE2AD1-A908-3548-B7C7-F235827ABE39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326" name="Google Shape;1733;p20">
                <a:extLst>
                  <a:ext uri="{FF2B5EF4-FFF2-40B4-BE49-F238E27FC236}">
                    <a16:creationId xmlns:a16="http://schemas.microsoft.com/office/drawing/2014/main" id="{CF8D2F19-C0DD-6A48-B00D-596A6433589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7" name="Google Shape;1734;p20">
                <a:extLst>
                  <a:ext uri="{FF2B5EF4-FFF2-40B4-BE49-F238E27FC236}">
                    <a16:creationId xmlns:a16="http://schemas.microsoft.com/office/drawing/2014/main" id="{EBCDFE54-33B6-A745-9A92-91BA7FCFCE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8" name="Google Shape;1735;p20">
              <a:extLst>
                <a:ext uri="{FF2B5EF4-FFF2-40B4-BE49-F238E27FC236}">
                  <a16:creationId xmlns:a16="http://schemas.microsoft.com/office/drawing/2014/main" id="{A853A388-6084-C24E-94CE-7E93571CF841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324" name="Google Shape;1736;p20">
                <a:extLst>
                  <a:ext uri="{FF2B5EF4-FFF2-40B4-BE49-F238E27FC236}">
                    <a16:creationId xmlns:a16="http://schemas.microsoft.com/office/drawing/2014/main" id="{F963F60B-FA3A-B34D-BF54-A6EE3C4CE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5" name="Google Shape;1737;p20">
                <a:extLst>
                  <a:ext uri="{FF2B5EF4-FFF2-40B4-BE49-F238E27FC236}">
                    <a16:creationId xmlns:a16="http://schemas.microsoft.com/office/drawing/2014/main" id="{FFC36B38-799D-CF44-A375-E54400703C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9" name="Google Shape;1738;p20">
              <a:extLst>
                <a:ext uri="{FF2B5EF4-FFF2-40B4-BE49-F238E27FC236}">
                  <a16:creationId xmlns:a16="http://schemas.microsoft.com/office/drawing/2014/main" id="{8E072B16-8F7A-5747-B1AB-CFE2F075ED76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322" name="Google Shape;1739;p20">
                <a:extLst>
                  <a:ext uri="{FF2B5EF4-FFF2-40B4-BE49-F238E27FC236}">
                    <a16:creationId xmlns:a16="http://schemas.microsoft.com/office/drawing/2014/main" id="{CFAF7FC6-8B69-7045-A563-BAA832C14D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3" name="Google Shape;1740;p20">
                <a:extLst>
                  <a:ext uri="{FF2B5EF4-FFF2-40B4-BE49-F238E27FC236}">
                    <a16:creationId xmlns:a16="http://schemas.microsoft.com/office/drawing/2014/main" id="{E8D3C443-9457-8E42-86BC-25415AF6D10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0" name="Google Shape;1741;p20">
              <a:extLst>
                <a:ext uri="{FF2B5EF4-FFF2-40B4-BE49-F238E27FC236}">
                  <a16:creationId xmlns:a16="http://schemas.microsoft.com/office/drawing/2014/main" id="{B3F3D9BC-CB93-2742-9EB3-C2B900366CB6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320" name="Google Shape;1742;p20">
                <a:extLst>
                  <a:ext uri="{FF2B5EF4-FFF2-40B4-BE49-F238E27FC236}">
                    <a16:creationId xmlns:a16="http://schemas.microsoft.com/office/drawing/2014/main" id="{DA95E4FE-B54D-954C-AC61-A71879F36D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1" name="Google Shape;1743;p20">
                <a:extLst>
                  <a:ext uri="{FF2B5EF4-FFF2-40B4-BE49-F238E27FC236}">
                    <a16:creationId xmlns:a16="http://schemas.microsoft.com/office/drawing/2014/main" id="{D3EAFA1E-F8C0-8246-811E-9D7C2FD5C68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1" name="Google Shape;1744;p20">
              <a:extLst>
                <a:ext uri="{FF2B5EF4-FFF2-40B4-BE49-F238E27FC236}">
                  <a16:creationId xmlns:a16="http://schemas.microsoft.com/office/drawing/2014/main" id="{C0A039EF-5988-E34C-A8C4-7D7D85113E79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318" name="Google Shape;1745;p20">
                <a:extLst>
                  <a:ext uri="{FF2B5EF4-FFF2-40B4-BE49-F238E27FC236}">
                    <a16:creationId xmlns:a16="http://schemas.microsoft.com/office/drawing/2014/main" id="{88BDD537-8FF7-3A47-9B21-CEA450CB8E2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" name="Google Shape;1746;p20">
                <a:extLst>
                  <a:ext uri="{FF2B5EF4-FFF2-40B4-BE49-F238E27FC236}">
                    <a16:creationId xmlns:a16="http://schemas.microsoft.com/office/drawing/2014/main" id="{0DE617CB-1263-3946-BA34-D6EDCD99D12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2" name="Google Shape;1747;p20">
              <a:extLst>
                <a:ext uri="{FF2B5EF4-FFF2-40B4-BE49-F238E27FC236}">
                  <a16:creationId xmlns:a16="http://schemas.microsoft.com/office/drawing/2014/main" id="{BD0C45C4-AE60-F941-A1A1-0EEE48E616A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316" name="Google Shape;1748;p20">
                <a:extLst>
                  <a:ext uri="{FF2B5EF4-FFF2-40B4-BE49-F238E27FC236}">
                    <a16:creationId xmlns:a16="http://schemas.microsoft.com/office/drawing/2014/main" id="{FC51C498-CEBC-DD41-B433-5DF988665F8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" name="Google Shape;1749;p20">
                <a:extLst>
                  <a:ext uri="{FF2B5EF4-FFF2-40B4-BE49-F238E27FC236}">
                    <a16:creationId xmlns:a16="http://schemas.microsoft.com/office/drawing/2014/main" id="{5E0F5174-1603-F04D-BDF0-BD6CBC397F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3" name="Google Shape;1750;p20">
              <a:extLst>
                <a:ext uri="{FF2B5EF4-FFF2-40B4-BE49-F238E27FC236}">
                  <a16:creationId xmlns:a16="http://schemas.microsoft.com/office/drawing/2014/main" id="{CAA2B471-C002-144E-ACAB-F4F71AAFC139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314" name="Google Shape;1751;p20">
                <a:extLst>
                  <a:ext uri="{FF2B5EF4-FFF2-40B4-BE49-F238E27FC236}">
                    <a16:creationId xmlns:a16="http://schemas.microsoft.com/office/drawing/2014/main" id="{C89F61F8-1B64-3C4E-A53F-822ABF4AA66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" name="Google Shape;1752;p20">
                <a:extLst>
                  <a:ext uri="{FF2B5EF4-FFF2-40B4-BE49-F238E27FC236}">
                    <a16:creationId xmlns:a16="http://schemas.microsoft.com/office/drawing/2014/main" id="{663D599D-9C91-9D4D-8281-2AF8B535B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4" name="Google Shape;1753;p20">
              <a:extLst>
                <a:ext uri="{FF2B5EF4-FFF2-40B4-BE49-F238E27FC236}">
                  <a16:creationId xmlns:a16="http://schemas.microsoft.com/office/drawing/2014/main" id="{AC15106C-11F5-7C4C-95BD-02339F95864E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312" name="Google Shape;1754;p20">
                <a:extLst>
                  <a:ext uri="{FF2B5EF4-FFF2-40B4-BE49-F238E27FC236}">
                    <a16:creationId xmlns:a16="http://schemas.microsoft.com/office/drawing/2014/main" id="{F2696DA8-B34C-EE4A-B875-648EA71ECF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1755;p20">
                <a:extLst>
                  <a:ext uri="{FF2B5EF4-FFF2-40B4-BE49-F238E27FC236}">
                    <a16:creationId xmlns:a16="http://schemas.microsoft.com/office/drawing/2014/main" id="{EC00EFE2-FFBF-224B-89F0-FAE8615C72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5" name="Google Shape;1756;p20">
              <a:extLst>
                <a:ext uri="{FF2B5EF4-FFF2-40B4-BE49-F238E27FC236}">
                  <a16:creationId xmlns:a16="http://schemas.microsoft.com/office/drawing/2014/main" id="{2A6192F4-BECA-2149-B19E-077B91238299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310" name="Google Shape;1757;p20">
                <a:extLst>
                  <a:ext uri="{FF2B5EF4-FFF2-40B4-BE49-F238E27FC236}">
                    <a16:creationId xmlns:a16="http://schemas.microsoft.com/office/drawing/2014/main" id="{F25D2E2B-7B28-4F4E-98EB-C967B51E37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" name="Google Shape;1758;p20">
                <a:extLst>
                  <a:ext uri="{FF2B5EF4-FFF2-40B4-BE49-F238E27FC236}">
                    <a16:creationId xmlns:a16="http://schemas.microsoft.com/office/drawing/2014/main" id="{4D784EDC-3A19-3C46-AFB7-F6EAD7F416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6" name="Google Shape;1759;p20">
              <a:extLst>
                <a:ext uri="{FF2B5EF4-FFF2-40B4-BE49-F238E27FC236}">
                  <a16:creationId xmlns:a16="http://schemas.microsoft.com/office/drawing/2014/main" id="{A9536987-0A1C-6C42-8E7C-4BD47131C323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308" name="Google Shape;1760;p20">
                <a:extLst>
                  <a:ext uri="{FF2B5EF4-FFF2-40B4-BE49-F238E27FC236}">
                    <a16:creationId xmlns:a16="http://schemas.microsoft.com/office/drawing/2014/main" id="{3ADB1F32-C87D-064A-9205-E666F832F6C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" name="Google Shape;1761;p20">
                <a:extLst>
                  <a:ext uri="{FF2B5EF4-FFF2-40B4-BE49-F238E27FC236}">
                    <a16:creationId xmlns:a16="http://schemas.microsoft.com/office/drawing/2014/main" id="{86AA2FE9-772E-F34B-8324-55CAA90B6FC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7" name="Google Shape;1762;p20">
              <a:extLst>
                <a:ext uri="{FF2B5EF4-FFF2-40B4-BE49-F238E27FC236}">
                  <a16:creationId xmlns:a16="http://schemas.microsoft.com/office/drawing/2014/main" id="{C15E97AF-67E8-FA4C-81EE-002F93308834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306" name="Google Shape;1763;p20">
                <a:extLst>
                  <a:ext uri="{FF2B5EF4-FFF2-40B4-BE49-F238E27FC236}">
                    <a16:creationId xmlns:a16="http://schemas.microsoft.com/office/drawing/2014/main" id="{CB33C238-0314-B34D-B6D9-06BB4DCCEAB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" name="Google Shape;1764;p20">
                <a:extLst>
                  <a:ext uri="{FF2B5EF4-FFF2-40B4-BE49-F238E27FC236}">
                    <a16:creationId xmlns:a16="http://schemas.microsoft.com/office/drawing/2014/main" id="{1BAF1E1C-8677-BF40-B25C-B0C24B72ABC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8" name="Google Shape;1765;p20">
              <a:extLst>
                <a:ext uri="{FF2B5EF4-FFF2-40B4-BE49-F238E27FC236}">
                  <a16:creationId xmlns:a16="http://schemas.microsoft.com/office/drawing/2014/main" id="{334489DC-E3D2-9A41-90A2-36D3A42523D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304" name="Google Shape;1766;p20">
                <a:extLst>
                  <a:ext uri="{FF2B5EF4-FFF2-40B4-BE49-F238E27FC236}">
                    <a16:creationId xmlns:a16="http://schemas.microsoft.com/office/drawing/2014/main" id="{004CB141-CEC3-484C-9F3B-4995CA7F5F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" name="Google Shape;1767;p20">
                <a:extLst>
                  <a:ext uri="{FF2B5EF4-FFF2-40B4-BE49-F238E27FC236}">
                    <a16:creationId xmlns:a16="http://schemas.microsoft.com/office/drawing/2014/main" id="{0F399710-DAAD-6043-9217-7705F41DD23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9" name="Google Shape;1768;p20">
              <a:extLst>
                <a:ext uri="{FF2B5EF4-FFF2-40B4-BE49-F238E27FC236}">
                  <a16:creationId xmlns:a16="http://schemas.microsoft.com/office/drawing/2014/main" id="{C6490BBE-2751-F84C-B609-B33281CA1ECD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302" name="Google Shape;1769;p20">
                <a:extLst>
                  <a:ext uri="{FF2B5EF4-FFF2-40B4-BE49-F238E27FC236}">
                    <a16:creationId xmlns:a16="http://schemas.microsoft.com/office/drawing/2014/main" id="{D20B7492-96B9-FC4B-A192-D61D9F5AB01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1770;p20">
                <a:extLst>
                  <a:ext uri="{FF2B5EF4-FFF2-40B4-BE49-F238E27FC236}">
                    <a16:creationId xmlns:a16="http://schemas.microsoft.com/office/drawing/2014/main" id="{B68C2BD0-D490-254A-B1DE-50FA298FFC9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0" name="Google Shape;1771;p20">
              <a:extLst>
                <a:ext uri="{FF2B5EF4-FFF2-40B4-BE49-F238E27FC236}">
                  <a16:creationId xmlns:a16="http://schemas.microsoft.com/office/drawing/2014/main" id="{4E8ADB48-C428-1844-8142-C97FFFCF72BA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300" name="Google Shape;1772;p20">
                <a:extLst>
                  <a:ext uri="{FF2B5EF4-FFF2-40B4-BE49-F238E27FC236}">
                    <a16:creationId xmlns:a16="http://schemas.microsoft.com/office/drawing/2014/main" id="{9B76321C-59FE-0F4D-9496-562482FD90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1773;p20">
                <a:extLst>
                  <a:ext uri="{FF2B5EF4-FFF2-40B4-BE49-F238E27FC236}">
                    <a16:creationId xmlns:a16="http://schemas.microsoft.com/office/drawing/2014/main" id="{64D39C21-1089-CD49-A1B8-BA21B97A63F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1" name="Google Shape;1774;p20">
              <a:extLst>
                <a:ext uri="{FF2B5EF4-FFF2-40B4-BE49-F238E27FC236}">
                  <a16:creationId xmlns:a16="http://schemas.microsoft.com/office/drawing/2014/main" id="{2F8B3588-F93C-CE46-8767-BA535D23DE25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298" name="Google Shape;1775;p20">
                <a:extLst>
                  <a:ext uri="{FF2B5EF4-FFF2-40B4-BE49-F238E27FC236}">
                    <a16:creationId xmlns:a16="http://schemas.microsoft.com/office/drawing/2014/main" id="{03F58149-5473-2A43-BE03-02272F0A374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1776;p20">
                <a:extLst>
                  <a:ext uri="{FF2B5EF4-FFF2-40B4-BE49-F238E27FC236}">
                    <a16:creationId xmlns:a16="http://schemas.microsoft.com/office/drawing/2014/main" id="{EBF67DE7-0EC6-E543-A921-1B2A989FDBD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2" name="Google Shape;1777;p20">
              <a:extLst>
                <a:ext uri="{FF2B5EF4-FFF2-40B4-BE49-F238E27FC236}">
                  <a16:creationId xmlns:a16="http://schemas.microsoft.com/office/drawing/2014/main" id="{3FCE23C5-144C-5B40-83A1-B091EE45849D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296" name="Google Shape;1778;p20">
                <a:extLst>
                  <a:ext uri="{FF2B5EF4-FFF2-40B4-BE49-F238E27FC236}">
                    <a16:creationId xmlns:a16="http://schemas.microsoft.com/office/drawing/2014/main" id="{8E3FBE6D-A4D4-B348-8DC0-150757F78E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1779;p20">
                <a:extLst>
                  <a:ext uri="{FF2B5EF4-FFF2-40B4-BE49-F238E27FC236}">
                    <a16:creationId xmlns:a16="http://schemas.microsoft.com/office/drawing/2014/main" id="{8934BC54-F87F-1343-8DD5-FFFFA6E4D83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3" name="Google Shape;1780;p20">
              <a:extLst>
                <a:ext uri="{FF2B5EF4-FFF2-40B4-BE49-F238E27FC236}">
                  <a16:creationId xmlns:a16="http://schemas.microsoft.com/office/drawing/2014/main" id="{3583ADF6-F700-E04B-84A7-32B3EBF06AC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294" name="Google Shape;1781;p20">
                <a:extLst>
                  <a:ext uri="{FF2B5EF4-FFF2-40B4-BE49-F238E27FC236}">
                    <a16:creationId xmlns:a16="http://schemas.microsoft.com/office/drawing/2014/main" id="{25B0B4D1-EE06-CC47-B8D8-9719338D555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1782;p20">
                <a:extLst>
                  <a:ext uri="{FF2B5EF4-FFF2-40B4-BE49-F238E27FC236}">
                    <a16:creationId xmlns:a16="http://schemas.microsoft.com/office/drawing/2014/main" id="{6D4037EF-836B-1B4C-B6CE-917B5A267E3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4" name="Google Shape;1783;p20">
              <a:extLst>
                <a:ext uri="{FF2B5EF4-FFF2-40B4-BE49-F238E27FC236}">
                  <a16:creationId xmlns:a16="http://schemas.microsoft.com/office/drawing/2014/main" id="{8CDB8758-C668-6E47-B07D-8BC332199FFF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292" name="Google Shape;1784;p20">
                <a:extLst>
                  <a:ext uri="{FF2B5EF4-FFF2-40B4-BE49-F238E27FC236}">
                    <a16:creationId xmlns:a16="http://schemas.microsoft.com/office/drawing/2014/main" id="{1458F75C-D62E-9540-B185-8BE42A4843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3" name="Google Shape;1785;p20">
                <a:extLst>
                  <a:ext uri="{FF2B5EF4-FFF2-40B4-BE49-F238E27FC236}">
                    <a16:creationId xmlns:a16="http://schemas.microsoft.com/office/drawing/2014/main" id="{9F22EC39-93A9-734A-9268-89D5811A4AA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5" name="Google Shape;1786;p20">
              <a:extLst>
                <a:ext uri="{FF2B5EF4-FFF2-40B4-BE49-F238E27FC236}">
                  <a16:creationId xmlns:a16="http://schemas.microsoft.com/office/drawing/2014/main" id="{11A89852-1E89-2E47-9820-3B57FD86CB01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290" name="Google Shape;1787;p20">
                <a:extLst>
                  <a:ext uri="{FF2B5EF4-FFF2-40B4-BE49-F238E27FC236}">
                    <a16:creationId xmlns:a16="http://schemas.microsoft.com/office/drawing/2014/main" id="{4F30C826-FE3B-FB4D-8CD2-14EB2C84B00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1" name="Google Shape;1788;p20">
                <a:extLst>
                  <a:ext uri="{FF2B5EF4-FFF2-40B4-BE49-F238E27FC236}">
                    <a16:creationId xmlns:a16="http://schemas.microsoft.com/office/drawing/2014/main" id="{964004C0-4E81-F740-AE48-C954C401FCD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6" name="Google Shape;1789;p20">
              <a:extLst>
                <a:ext uri="{FF2B5EF4-FFF2-40B4-BE49-F238E27FC236}">
                  <a16:creationId xmlns:a16="http://schemas.microsoft.com/office/drawing/2014/main" id="{8B047EBC-8033-F142-8559-25EE2E490399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288" name="Google Shape;1790;p20">
                <a:extLst>
                  <a:ext uri="{FF2B5EF4-FFF2-40B4-BE49-F238E27FC236}">
                    <a16:creationId xmlns:a16="http://schemas.microsoft.com/office/drawing/2014/main" id="{D2AFC552-CDD1-2A45-B531-5D43F7DED4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1791;p20">
                <a:extLst>
                  <a:ext uri="{FF2B5EF4-FFF2-40B4-BE49-F238E27FC236}">
                    <a16:creationId xmlns:a16="http://schemas.microsoft.com/office/drawing/2014/main" id="{FF5B9A17-184B-B548-A0A1-E11644C89B2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7" name="Google Shape;1792;p20">
              <a:extLst>
                <a:ext uri="{FF2B5EF4-FFF2-40B4-BE49-F238E27FC236}">
                  <a16:creationId xmlns:a16="http://schemas.microsoft.com/office/drawing/2014/main" id="{0AAEA32D-B913-C647-B2C7-7E2A26FB94EF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286" name="Google Shape;1793;p20">
                <a:extLst>
                  <a:ext uri="{FF2B5EF4-FFF2-40B4-BE49-F238E27FC236}">
                    <a16:creationId xmlns:a16="http://schemas.microsoft.com/office/drawing/2014/main" id="{F0BCBB44-802F-394C-9725-405FDF62595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1794;p20">
                <a:extLst>
                  <a:ext uri="{FF2B5EF4-FFF2-40B4-BE49-F238E27FC236}">
                    <a16:creationId xmlns:a16="http://schemas.microsoft.com/office/drawing/2014/main" id="{ACF62549-96EF-C047-AE3C-90D0D28A213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8" name="Google Shape;1795;p20">
              <a:extLst>
                <a:ext uri="{FF2B5EF4-FFF2-40B4-BE49-F238E27FC236}">
                  <a16:creationId xmlns:a16="http://schemas.microsoft.com/office/drawing/2014/main" id="{E87C6794-681D-8F49-985C-1B05A09B6E75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284" name="Google Shape;1796;p20">
                <a:extLst>
                  <a:ext uri="{FF2B5EF4-FFF2-40B4-BE49-F238E27FC236}">
                    <a16:creationId xmlns:a16="http://schemas.microsoft.com/office/drawing/2014/main" id="{81FD1A35-5EB5-0344-BA92-0584B3F787B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1797;p20">
                <a:extLst>
                  <a:ext uri="{FF2B5EF4-FFF2-40B4-BE49-F238E27FC236}">
                    <a16:creationId xmlns:a16="http://schemas.microsoft.com/office/drawing/2014/main" id="{178E9AC3-5652-6C4F-8A3D-46660C40973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9" name="Google Shape;1798;p20">
              <a:extLst>
                <a:ext uri="{FF2B5EF4-FFF2-40B4-BE49-F238E27FC236}">
                  <a16:creationId xmlns:a16="http://schemas.microsoft.com/office/drawing/2014/main" id="{AAFBD590-BE80-D143-8501-A0C2D08B4228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282" name="Google Shape;1799;p20">
                <a:extLst>
                  <a:ext uri="{FF2B5EF4-FFF2-40B4-BE49-F238E27FC236}">
                    <a16:creationId xmlns:a16="http://schemas.microsoft.com/office/drawing/2014/main" id="{4BB0D608-6CB5-6E4C-A503-051A45F37D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1800;p20">
                <a:extLst>
                  <a:ext uri="{FF2B5EF4-FFF2-40B4-BE49-F238E27FC236}">
                    <a16:creationId xmlns:a16="http://schemas.microsoft.com/office/drawing/2014/main" id="{A88893E5-09DE-B148-BBC6-F5EDFD1D32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0" name="Google Shape;1801;p20">
              <a:extLst>
                <a:ext uri="{FF2B5EF4-FFF2-40B4-BE49-F238E27FC236}">
                  <a16:creationId xmlns:a16="http://schemas.microsoft.com/office/drawing/2014/main" id="{C626F3DB-C4AE-6646-896C-7F66CB95D3E6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280" name="Google Shape;1802;p20">
                <a:extLst>
                  <a:ext uri="{FF2B5EF4-FFF2-40B4-BE49-F238E27FC236}">
                    <a16:creationId xmlns:a16="http://schemas.microsoft.com/office/drawing/2014/main" id="{4CF8860B-970F-D94F-9F57-F01AEACC1F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1803;p20">
                <a:extLst>
                  <a:ext uri="{FF2B5EF4-FFF2-40B4-BE49-F238E27FC236}">
                    <a16:creationId xmlns:a16="http://schemas.microsoft.com/office/drawing/2014/main" id="{1E7EA58F-4B24-F74D-9F60-16FBB303CA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1" name="Google Shape;1804;p20">
              <a:extLst>
                <a:ext uri="{FF2B5EF4-FFF2-40B4-BE49-F238E27FC236}">
                  <a16:creationId xmlns:a16="http://schemas.microsoft.com/office/drawing/2014/main" id="{8BC7189C-3856-F542-A0C6-51FBBB66B6AF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278" name="Google Shape;1805;p20">
                <a:extLst>
                  <a:ext uri="{FF2B5EF4-FFF2-40B4-BE49-F238E27FC236}">
                    <a16:creationId xmlns:a16="http://schemas.microsoft.com/office/drawing/2014/main" id="{C0B9957F-ACAA-7E43-9568-A07581BB66A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1806;p20">
                <a:extLst>
                  <a:ext uri="{FF2B5EF4-FFF2-40B4-BE49-F238E27FC236}">
                    <a16:creationId xmlns:a16="http://schemas.microsoft.com/office/drawing/2014/main" id="{A86D8008-C64D-5F4E-9E3E-8059BC6073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2" name="Google Shape;1807;p20">
              <a:extLst>
                <a:ext uri="{FF2B5EF4-FFF2-40B4-BE49-F238E27FC236}">
                  <a16:creationId xmlns:a16="http://schemas.microsoft.com/office/drawing/2014/main" id="{C96E930B-2D19-DF4F-9D79-4DBF0D268007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276" name="Google Shape;1808;p20">
                <a:extLst>
                  <a:ext uri="{FF2B5EF4-FFF2-40B4-BE49-F238E27FC236}">
                    <a16:creationId xmlns:a16="http://schemas.microsoft.com/office/drawing/2014/main" id="{7C79D693-9F60-C543-B9A0-F82B10DF462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1809;p20">
                <a:extLst>
                  <a:ext uri="{FF2B5EF4-FFF2-40B4-BE49-F238E27FC236}">
                    <a16:creationId xmlns:a16="http://schemas.microsoft.com/office/drawing/2014/main" id="{D76BF7A5-E906-3A46-BECB-80F95ED7C6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3" name="Google Shape;1810;p20">
              <a:extLst>
                <a:ext uri="{FF2B5EF4-FFF2-40B4-BE49-F238E27FC236}">
                  <a16:creationId xmlns:a16="http://schemas.microsoft.com/office/drawing/2014/main" id="{5D3433D6-C9A7-424B-BAF0-045F3977B301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274" name="Google Shape;1811;p20">
                <a:extLst>
                  <a:ext uri="{FF2B5EF4-FFF2-40B4-BE49-F238E27FC236}">
                    <a16:creationId xmlns:a16="http://schemas.microsoft.com/office/drawing/2014/main" id="{61B48227-2B65-EA49-89EF-13C01121E71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1812;p20">
                <a:extLst>
                  <a:ext uri="{FF2B5EF4-FFF2-40B4-BE49-F238E27FC236}">
                    <a16:creationId xmlns:a16="http://schemas.microsoft.com/office/drawing/2014/main" id="{F8D0E313-6C98-3945-A0C4-567CB4797D6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354" name="Google Shape;1813;p20">
            <a:extLst>
              <a:ext uri="{FF2B5EF4-FFF2-40B4-BE49-F238E27FC236}">
                <a16:creationId xmlns:a16="http://schemas.microsoft.com/office/drawing/2014/main" id="{D7A3941F-C779-4E4D-B3EE-36AEC0D59883}"/>
              </a:ext>
            </a:extLst>
          </p:cNvPr>
          <p:cNvSpPr txBox="1"/>
          <p:nvPr/>
        </p:nvSpPr>
        <p:spPr>
          <a:xfrm>
            <a:off x="7274602" y="4164793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57" name="Up Arrow 23">
            <a:extLst>
              <a:ext uri="{FF2B5EF4-FFF2-40B4-BE49-F238E27FC236}">
                <a16:creationId xmlns:a16="http://schemas.microsoft.com/office/drawing/2014/main" id="{7FECD883-89C8-2E41-9830-AEC4E474C6F4}"/>
              </a:ext>
            </a:extLst>
          </p:cNvPr>
          <p:cNvSpPr/>
          <p:nvPr/>
        </p:nvSpPr>
        <p:spPr>
          <a:xfrm rot="5400000">
            <a:off x="3510643" y="297380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58" name="Up Arrow 23">
            <a:extLst>
              <a:ext uri="{FF2B5EF4-FFF2-40B4-BE49-F238E27FC236}">
                <a16:creationId xmlns:a16="http://schemas.microsoft.com/office/drawing/2014/main" id="{6B120EE5-2996-5A42-802A-262A2F101953}"/>
              </a:ext>
            </a:extLst>
          </p:cNvPr>
          <p:cNvSpPr/>
          <p:nvPr/>
        </p:nvSpPr>
        <p:spPr>
          <a:xfrm rot="5400000">
            <a:off x="7284428" y="2999088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32482-1BBD-CC4E-ADD9-B249098D5781}"/>
              </a:ext>
            </a:extLst>
          </p:cNvPr>
          <p:cNvGrpSpPr/>
          <p:nvPr/>
        </p:nvGrpSpPr>
        <p:grpSpPr>
          <a:xfrm>
            <a:off x="4382215" y="2318034"/>
            <a:ext cx="2365665" cy="2205193"/>
            <a:chOff x="4382215" y="2318034"/>
            <a:chExt cx="2365665" cy="2205193"/>
          </a:xfrm>
        </p:grpSpPr>
        <p:grpSp>
          <p:nvGrpSpPr>
            <p:cNvPr id="106" name="Google Shape;1565;p20">
              <a:extLst>
                <a:ext uri="{FF2B5EF4-FFF2-40B4-BE49-F238E27FC236}">
                  <a16:creationId xmlns:a16="http://schemas.microsoft.com/office/drawing/2014/main" id="{CE7985E8-DAD1-E14E-BC2F-BB4EA148FB97}"/>
                </a:ext>
              </a:extLst>
            </p:cNvPr>
            <p:cNvGrpSpPr/>
            <p:nvPr/>
          </p:nvGrpSpPr>
          <p:grpSpPr>
            <a:xfrm>
              <a:off x="4484892" y="2439826"/>
              <a:ext cx="2133547" cy="1904009"/>
              <a:chOff x="319835" y="769757"/>
              <a:chExt cx="2729252" cy="2748811"/>
            </a:xfrm>
          </p:grpSpPr>
          <p:grpSp>
            <p:nvGrpSpPr>
              <p:cNvPr id="107" name="Google Shape;1566;p20">
                <a:extLst>
                  <a:ext uri="{FF2B5EF4-FFF2-40B4-BE49-F238E27FC236}">
                    <a16:creationId xmlns:a16="http://schemas.microsoft.com/office/drawing/2014/main" id="{57D7015A-EDAD-3545-8B49-FF0EE36DE3E9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27" name="Google Shape;1567;p20">
                  <a:extLst>
                    <a:ext uri="{FF2B5EF4-FFF2-40B4-BE49-F238E27FC236}">
                      <a16:creationId xmlns:a16="http://schemas.microsoft.com/office/drawing/2014/main" id="{911A096A-E12D-5E41-8E6C-0FFB3DE15DF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8" name="Google Shape;1568;p20">
                  <a:extLst>
                    <a:ext uri="{FF2B5EF4-FFF2-40B4-BE49-F238E27FC236}">
                      <a16:creationId xmlns:a16="http://schemas.microsoft.com/office/drawing/2014/main" id="{309FA945-9467-F341-A7F6-186BA4279B0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08" name="Google Shape;1569;p20">
                <a:extLst>
                  <a:ext uri="{FF2B5EF4-FFF2-40B4-BE49-F238E27FC236}">
                    <a16:creationId xmlns:a16="http://schemas.microsoft.com/office/drawing/2014/main" id="{76BDFBB1-CE2D-D24E-8724-4C219D2B99F9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25" name="Google Shape;1570;p20">
                  <a:extLst>
                    <a:ext uri="{FF2B5EF4-FFF2-40B4-BE49-F238E27FC236}">
                      <a16:creationId xmlns:a16="http://schemas.microsoft.com/office/drawing/2014/main" id="{1A042CDB-8B69-844D-BF05-7733C66AAC5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6" name="Google Shape;1571;p20">
                  <a:extLst>
                    <a:ext uri="{FF2B5EF4-FFF2-40B4-BE49-F238E27FC236}">
                      <a16:creationId xmlns:a16="http://schemas.microsoft.com/office/drawing/2014/main" id="{4CF32545-E8A0-7847-9166-C91AB8FBAD9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09" name="Google Shape;1572;p20">
                <a:extLst>
                  <a:ext uri="{FF2B5EF4-FFF2-40B4-BE49-F238E27FC236}">
                    <a16:creationId xmlns:a16="http://schemas.microsoft.com/office/drawing/2014/main" id="{E214BC77-496D-3349-8617-5FB0BBC6B275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23" name="Google Shape;1573;p20">
                  <a:extLst>
                    <a:ext uri="{FF2B5EF4-FFF2-40B4-BE49-F238E27FC236}">
                      <a16:creationId xmlns:a16="http://schemas.microsoft.com/office/drawing/2014/main" id="{5325FE83-4733-6447-AFE6-B0D4AB2921E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4" name="Google Shape;1574;p20">
                  <a:extLst>
                    <a:ext uri="{FF2B5EF4-FFF2-40B4-BE49-F238E27FC236}">
                      <a16:creationId xmlns:a16="http://schemas.microsoft.com/office/drawing/2014/main" id="{A1531881-451E-A74D-A3C1-39A069DD25C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0" name="Google Shape;1575;p20">
                <a:extLst>
                  <a:ext uri="{FF2B5EF4-FFF2-40B4-BE49-F238E27FC236}">
                    <a16:creationId xmlns:a16="http://schemas.microsoft.com/office/drawing/2014/main" id="{0E861F55-2594-AF43-8E2B-3B590DFC04C0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21" name="Google Shape;1576;p20">
                  <a:extLst>
                    <a:ext uri="{FF2B5EF4-FFF2-40B4-BE49-F238E27FC236}">
                      <a16:creationId xmlns:a16="http://schemas.microsoft.com/office/drawing/2014/main" id="{459CB3BA-1228-AF44-A66C-5749BFE6554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2" name="Google Shape;1577;p20">
                  <a:extLst>
                    <a:ext uri="{FF2B5EF4-FFF2-40B4-BE49-F238E27FC236}">
                      <a16:creationId xmlns:a16="http://schemas.microsoft.com/office/drawing/2014/main" id="{E16CDC25-5A68-D34E-8FFB-CF1DC77A133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1" name="Google Shape;1578;p20">
                <a:extLst>
                  <a:ext uri="{FF2B5EF4-FFF2-40B4-BE49-F238E27FC236}">
                    <a16:creationId xmlns:a16="http://schemas.microsoft.com/office/drawing/2014/main" id="{A61D8ED1-CCB5-C541-97CB-0A27C593BEF2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19" name="Google Shape;1579;p20">
                  <a:extLst>
                    <a:ext uri="{FF2B5EF4-FFF2-40B4-BE49-F238E27FC236}">
                      <a16:creationId xmlns:a16="http://schemas.microsoft.com/office/drawing/2014/main" id="{438F6C99-736B-7842-AA15-443519132B0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0" name="Google Shape;1580;p20">
                  <a:extLst>
                    <a:ext uri="{FF2B5EF4-FFF2-40B4-BE49-F238E27FC236}">
                      <a16:creationId xmlns:a16="http://schemas.microsoft.com/office/drawing/2014/main" id="{95703702-F4FF-3940-A1DF-D3304A64E66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2" name="Google Shape;1581;p20">
                <a:extLst>
                  <a:ext uri="{FF2B5EF4-FFF2-40B4-BE49-F238E27FC236}">
                    <a16:creationId xmlns:a16="http://schemas.microsoft.com/office/drawing/2014/main" id="{51AC4222-AD6A-E945-8387-95D301AAE21A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17" name="Google Shape;1582;p20">
                  <a:extLst>
                    <a:ext uri="{FF2B5EF4-FFF2-40B4-BE49-F238E27FC236}">
                      <a16:creationId xmlns:a16="http://schemas.microsoft.com/office/drawing/2014/main" id="{A2B0796C-E340-D245-B460-7F820750DBD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8" name="Google Shape;1583;p20">
                  <a:extLst>
                    <a:ext uri="{FF2B5EF4-FFF2-40B4-BE49-F238E27FC236}">
                      <a16:creationId xmlns:a16="http://schemas.microsoft.com/office/drawing/2014/main" id="{8ABA7AE6-2134-E14D-8383-8D2E00B0F61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3" name="Google Shape;1584;p20">
                <a:extLst>
                  <a:ext uri="{FF2B5EF4-FFF2-40B4-BE49-F238E27FC236}">
                    <a16:creationId xmlns:a16="http://schemas.microsoft.com/office/drawing/2014/main" id="{A113B034-E26B-484F-AE94-BC629203BA45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15" name="Google Shape;1585;p20">
                  <a:extLst>
                    <a:ext uri="{FF2B5EF4-FFF2-40B4-BE49-F238E27FC236}">
                      <a16:creationId xmlns:a16="http://schemas.microsoft.com/office/drawing/2014/main" id="{AB55ED35-5E1D-8D4E-B6D9-93B813A2483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6" name="Google Shape;1586;p20">
                  <a:extLst>
                    <a:ext uri="{FF2B5EF4-FFF2-40B4-BE49-F238E27FC236}">
                      <a16:creationId xmlns:a16="http://schemas.microsoft.com/office/drawing/2014/main" id="{230A2B1B-A801-0C40-A8E0-CAA33DD8A17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4" name="Google Shape;1587;p20">
                <a:extLst>
                  <a:ext uri="{FF2B5EF4-FFF2-40B4-BE49-F238E27FC236}">
                    <a16:creationId xmlns:a16="http://schemas.microsoft.com/office/drawing/2014/main" id="{36283F31-9F32-4449-BA8D-8DEDDEDC9F77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13" name="Google Shape;1588;p20">
                  <a:extLst>
                    <a:ext uri="{FF2B5EF4-FFF2-40B4-BE49-F238E27FC236}">
                      <a16:creationId xmlns:a16="http://schemas.microsoft.com/office/drawing/2014/main" id="{5987CD90-3684-BC46-9883-219D5F1A27E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4" name="Google Shape;1589;p20">
                  <a:extLst>
                    <a:ext uri="{FF2B5EF4-FFF2-40B4-BE49-F238E27FC236}">
                      <a16:creationId xmlns:a16="http://schemas.microsoft.com/office/drawing/2014/main" id="{F7A9BDF5-D335-3847-87CF-0420EABA40E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5" name="Google Shape;1590;p20">
                <a:extLst>
                  <a:ext uri="{FF2B5EF4-FFF2-40B4-BE49-F238E27FC236}">
                    <a16:creationId xmlns:a16="http://schemas.microsoft.com/office/drawing/2014/main" id="{82336EC4-BD1A-914A-8986-A59AB0D4A2A8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11" name="Google Shape;1591;p20">
                  <a:extLst>
                    <a:ext uri="{FF2B5EF4-FFF2-40B4-BE49-F238E27FC236}">
                      <a16:creationId xmlns:a16="http://schemas.microsoft.com/office/drawing/2014/main" id="{17003CDC-B11F-0241-852E-F1AD6136322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2" name="Google Shape;1592;p20">
                  <a:extLst>
                    <a:ext uri="{FF2B5EF4-FFF2-40B4-BE49-F238E27FC236}">
                      <a16:creationId xmlns:a16="http://schemas.microsoft.com/office/drawing/2014/main" id="{96C57EDC-2809-F549-9EC7-20AB6CA435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6" name="Google Shape;1593;p20">
                <a:extLst>
                  <a:ext uri="{FF2B5EF4-FFF2-40B4-BE49-F238E27FC236}">
                    <a16:creationId xmlns:a16="http://schemas.microsoft.com/office/drawing/2014/main" id="{9DD4D73E-69FE-3A4A-8BB0-2F4AB605E297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09" name="Google Shape;1594;p20">
                  <a:extLst>
                    <a:ext uri="{FF2B5EF4-FFF2-40B4-BE49-F238E27FC236}">
                      <a16:creationId xmlns:a16="http://schemas.microsoft.com/office/drawing/2014/main" id="{55D587C6-1823-7240-BB54-993467E6DBD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10" name="Google Shape;1595;p20">
                  <a:extLst>
                    <a:ext uri="{FF2B5EF4-FFF2-40B4-BE49-F238E27FC236}">
                      <a16:creationId xmlns:a16="http://schemas.microsoft.com/office/drawing/2014/main" id="{A67D52DD-E8D4-D948-BEFB-2B014993E5F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7" name="Google Shape;1596;p20">
                <a:extLst>
                  <a:ext uri="{FF2B5EF4-FFF2-40B4-BE49-F238E27FC236}">
                    <a16:creationId xmlns:a16="http://schemas.microsoft.com/office/drawing/2014/main" id="{E4DEB7F0-DAA2-0845-A2C2-8844962AFFE0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07" name="Google Shape;1597;p20">
                  <a:extLst>
                    <a:ext uri="{FF2B5EF4-FFF2-40B4-BE49-F238E27FC236}">
                      <a16:creationId xmlns:a16="http://schemas.microsoft.com/office/drawing/2014/main" id="{04B9F4D3-0016-3348-B276-DFA41D1AF45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8" name="Google Shape;1598;p20">
                  <a:extLst>
                    <a:ext uri="{FF2B5EF4-FFF2-40B4-BE49-F238E27FC236}">
                      <a16:creationId xmlns:a16="http://schemas.microsoft.com/office/drawing/2014/main" id="{7A768E24-FC79-DE46-8CDF-8EE91DA4FE9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8" name="Google Shape;1599;p20">
                <a:extLst>
                  <a:ext uri="{FF2B5EF4-FFF2-40B4-BE49-F238E27FC236}">
                    <a16:creationId xmlns:a16="http://schemas.microsoft.com/office/drawing/2014/main" id="{15533969-52A6-154D-88B5-D1C3B5F3EE3E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05" name="Google Shape;1600;p20">
                  <a:extLst>
                    <a:ext uri="{FF2B5EF4-FFF2-40B4-BE49-F238E27FC236}">
                      <a16:creationId xmlns:a16="http://schemas.microsoft.com/office/drawing/2014/main" id="{20FAA4B6-D514-6746-9BEF-70FCCEDC5D9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6" name="Google Shape;1601;p20">
                  <a:extLst>
                    <a:ext uri="{FF2B5EF4-FFF2-40B4-BE49-F238E27FC236}">
                      <a16:creationId xmlns:a16="http://schemas.microsoft.com/office/drawing/2014/main" id="{F1F2CF2B-C8E1-8740-A956-FD68748114A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19" name="Google Shape;1602;p20">
                <a:extLst>
                  <a:ext uri="{FF2B5EF4-FFF2-40B4-BE49-F238E27FC236}">
                    <a16:creationId xmlns:a16="http://schemas.microsoft.com/office/drawing/2014/main" id="{18857D66-E4E1-4B4D-938F-17D9F2389A92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03" name="Google Shape;1603;p20">
                  <a:extLst>
                    <a:ext uri="{FF2B5EF4-FFF2-40B4-BE49-F238E27FC236}">
                      <a16:creationId xmlns:a16="http://schemas.microsoft.com/office/drawing/2014/main" id="{E8BB2FC7-9C6F-3642-873B-2979CEE09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4" name="Google Shape;1604;p20">
                  <a:extLst>
                    <a:ext uri="{FF2B5EF4-FFF2-40B4-BE49-F238E27FC236}">
                      <a16:creationId xmlns:a16="http://schemas.microsoft.com/office/drawing/2014/main" id="{78E91886-0996-FE4B-84C1-C852F16B9DD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0" name="Google Shape;1605;p20">
                <a:extLst>
                  <a:ext uri="{FF2B5EF4-FFF2-40B4-BE49-F238E27FC236}">
                    <a16:creationId xmlns:a16="http://schemas.microsoft.com/office/drawing/2014/main" id="{A5E2E385-F8E4-334B-B708-076B928BA334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201" name="Google Shape;1606;p20">
                  <a:extLst>
                    <a:ext uri="{FF2B5EF4-FFF2-40B4-BE49-F238E27FC236}">
                      <a16:creationId xmlns:a16="http://schemas.microsoft.com/office/drawing/2014/main" id="{984D763F-5B44-EE4C-B40C-3BA8B4B9B0A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2" name="Google Shape;1607;p20">
                  <a:extLst>
                    <a:ext uri="{FF2B5EF4-FFF2-40B4-BE49-F238E27FC236}">
                      <a16:creationId xmlns:a16="http://schemas.microsoft.com/office/drawing/2014/main" id="{D0B38DEB-EC5D-2247-BB8F-E9195A06BCB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1" name="Google Shape;1608;p20">
                <a:extLst>
                  <a:ext uri="{FF2B5EF4-FFF2-40B4-BE49-F238E27FC236}">
                    <a16:creationId xmlns:a16="http://schemas.microsoft.com/office/drawing/2014/main" id="{ED909593-A04D-924A-B2C1-46E7AACF7EE3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199" name="Google Shape;1609;p20">
                  <a:extLst>
                    <a:ext uri="{FF2B5EF4-FFF2-40B4-BE49-F238E27FC236}">
                      <a16:creationId xmlns:a16="http://schemas.microsoft.com/office/drawing/2014/main" id="{E8BBDA2C-8533-6A45-AA96-BEB84B606F7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0" name="Google Shape;1610;p20">
                  <a:extLst>
                    <a:ext uri="{FF2B5EF4-FFF2-40B4-BE49-F238E27FC236}">
                      <a16:creationId xmlns:a16="http://schemas.microsoft.com/office/drawing/2014/main" id="{4D64D7EA-AD2D-2440-BA54-7911F9B2C18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2" name="Google Shape;1611;p20">
                <a:extLst>
                  <a:ext uri="{FF2B5EF4-FFF2-40B4-BE49-F238E27FC236}">
                    <a16:creationId xmlns:a16="http://schemas.microsoft.com/office/drawing/2014/main" id="{DB35245B-F734-D54B-BEE6-6D06B8BCF7F8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197" name="Google Shape;1612;p20">
                  <a:extLst>
                    <a:ext uri="{FF2B5EF4-FFF2-40B4-BE49-F238E27FC236}">
                      <a16:creationId xmlns:a16="http://schemas.microsoft.com/office/drawing/2014/main" id="{4AC6F538-CAEE-0B4F-B687-E74778AC757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8" name="Google Shape;1613;p20">
                  <a:extLst>
                    <a:ext uri="{FF2B5EF4-FFF2-40B4-BE49-F238E27FC236}">
                      <a16:creationId xmlns:a16="http://schemas.microsoft.com/office/drawing/2014/main" id="{F4F0E5C5-CF54-8D4F-AE0A-264E25C2189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3" name="Google Shape;1614;p20">
                <a:extLst>
                  <a:ext uri="{FF2B5EF4-FFF2-40B4-BE49-F238E27FC236}">
                    <a16:creationId xmlns:a16="http://schemas.microsoft.com/office/drawing/2014/main" id="{64CBB5FC-9AC0-3F47-98E8-402336C66FBA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195" name="Google Shape;1615;p20">
                  <a:extLst>
                    <a:ext uri="{FF2B5EF4-FFF2-40B4-BE49-F238E27FC236}">
                      <a16:creationId xmlns:a16="http://schemas.microsoft.com/office/drawing/2014/main" id="{4ABC870E-1584-6941-94E0-7EF3D3D69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6" name="Google Shape;1616;p20">
                  <a:extLst>
                    <a:ext uri="{FF2B5EF4-FFF2-40B4-BE49-F238E27FC236}">
                      <a16:creationId xmlns:a16="http://schemas.microsoft.com/office/drawing/2014/main" id="{E2163E46-85CF-B04E-9E30-B08A3023B0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124" name="Google Shape;1617;p20">
                <a:extLst>
                  <a:ext uri="{FF2B5EF4-FFF2-40B4-BE49-F238E27FC236}">
                    <a16:creationId xmlns:a16="http://schemas.microsoft.com/office/drawing/2014/main" id="{CAB717E9-40E8-394B-A87B-54B0917FB56A}"/>
                  </a:ext>
                </a:extLst>
              </p:cNvPr>
              <p:cNvCxnSpPr>
                <a:endCxn id="227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618;p20">
                <a:extLst>
                  <a:ext uri="{FF2B5EF4-FFF2-40B4-BE49-F238E27FC236}">
                    <a16:creationId xmlns:a16="http://schemas.microsoft.com/office/drawing/2014/main" id="{38A11182-7FAB-4144-AB57-AF84126E6D06}"/>
                  </a:ext>
                </a:extLst>
              </p:cNvPr>
              <p:cNvCxnSpPr>
                <a:endCxn id="225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619;p20">
                <a:extLst>
                  <a:ext uri="{FF2B5EF4-FFF2-40B4-BE49-F238E27FC236}">
                    <a16:creationId xmlns:a16="http://schemas.microsoft.com/office/drawing/2014/main" id="{EC5483F7-4891-7541-9318-01BA9EBED868}"/>
                  </a:ext>
                </a:extLst>
              </p:cNvPr>
              <p:cNvCxnSpPr>
                <a:endCxn id="223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620;p20">
                <a:extLst>
                  <a:ext uri="{FF2B5EF4-FFF2-40B4-BE49-F238E27FC236}">
                    <a16:creationId xmlns:a16="http://schemas.microsoft.com/office/drawing/2014/main" id="{FBA92505-FE4B-4E45-A9EB-CD86BF72B22F}"/>
                  </a:ext>
                </a:extLst>
              </p:cNvPr>
              <p:cNvCxnSpPr>
                <a:endCxn id="221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621;p20">
                <a:extLst>
                  <a:ext uri="{FF2B5EF4-FFF2-40B4-BE49-F238E27FC236}">
                    <a16:creationId xmlns:a16="http://schemas.microsoft.com/office/drawing/2014/main" id="{FB66772E-2460-8C42-B709-4FE64686A022}"/>
                  </a:ext>
                </a:extLst>
              </p:cNvPr>
              <p:cNvCxnSpPr>
                <a:stCxn id="227" idx="6"/>
                <a:endCxn id="219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622;p20">
                <a:extLst>
                  <a:ext uri="{FF2B5EF4-FFF2-40B4-BE49-F238E27FC236}">
                    <a16:creationId xmlns:a16="http://schemas.microsoft.com/office/drawing/2014/main" id="{C925D272-C46D-C344-9FF7-BDF0EDB79867}"/>
                  </a:ext>
                </a:extLst>
              </p:cNvPr>
              <p:cNvCxnSpPr>
                <a:stCxn id="227" idx="6"/>
                <a:endCxn id="217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623;p20">
                <a:extLst>
                  <a:ext uri="{FF2B5EF4-FFF2-40B4-BE49-F238E27FC236}">
                    <a16:creationId xmlns:a16="http://schemas.microsoft.com/office/drawing/2014/main" id="{DE6AC5C8-BBE4-0F4B-8E2D-C44260506067}"/>
                  </a:ext>
                </a:extLst>
              </p:cNvPr>
              <p:cNvCxnSpPr>
                <a:stCxn id="227" idx="6"/>
                <a:endCxn id="215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624;p20">
                <a:extLst>
                  <a:ext uri="{FF2B5EF4-FFF2-40B4-BE49-F238E27FC236}">
                    <a16:creationId xmlns:a16="http://schemas.microsoft.com/office/drawing/2014/main" id="{AF70E17F-8C25-1147-9413-91425ECFD21C}"/>
                  </a:ext>
                </a:extLst>
              </p:cNvPr>
              <p:cNvCxnSpPr>
                <a:stCxn id="227" idx="6"/>
                <a:endCxn id="213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625;p20">
                <a:extLst>
                  <a:ext uri="{FF2B5EF4-FFF2-40B4-BE49-F238E27FC236}">
                    <a16:creationId xmlns:a16="http://schemas.microsoft.com/office/drawing/2014/main" id="{21593C31-D6DF-A44B-9532-458745F78F1C}"/>
                  </a:ext>
                </a:extLst>
              </p:cNvPr>
              <p:cNvCxnSpPr>
                <a:stCxn id="227" idx="6"/>
                <a:endCxn id="211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626;p20">
                <a:extLst>
                  <a:ext uri="{FF2B5EF4-FFF2-40B4-BE49-F238E27FC236}">
                    <a16:creationId xmlns:a16="http://schemas.microsoft.com/office/drawing/2014/main" id="{273B0968-D3D8-2145-8A90-19D69CE77500}"/>
                  </a:ext>
                </a:extLst>
              </p:cNvPr>
              <p:cNvCxnSpPr>
                <a:stCxn id="227" idx="6"/>
                <a:endCxn id="209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627;p20">
                <a:extLst>
                  <a:ext uri="{FF2B5EF4-FFF2-40B4-BE49-F238E27FC236}">
                    <a16:creationId xmlns:a16="http://schemas.microsoft.com/office/drawing/2014/main" id="{A058626D-E236-804D-BA5A-03CE0ACA3090}"/>
                  </a:ext>
                </a:extLst>
              </p:cNvPr>
              <p:cNvCxnSpPr>
                <a:stCxn id="225" idx="6"/>
                <a:endCxn id="219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628;p20">
                <a:extLst>
                  <a:ext uri="{FF2B5EF4-FFF2-40B4-BE49-F238E27FC236}">
                    <a16:creationId xmlns:a16="http://schemas.microsoft.com/office/drawing/2014/main" id="{372ED5E2-EEC0-9141-A45A-EFD48613CF43}"/>
                  </a:ext>
                </a:extLst>
              </p:cNvPr>
              <p:cNvCxnSpPr>
                <a:stCxn id="223" idx="6"/>
                <a:endCxn id="217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629;p20">
                <a:extLst>
                  <a:ext uri="{FF2B5EF4-FFF2-40B4-BE49-F238E27FC236}">
                    <a16:creationId xmlns:a16="http://schemas.microsoft.com/office/drawing/2014/main" id="{8A43A3A8-4444-FF4D-A8FA-2C3F90264554}"/>
                  </a:ext>
                </a:extLst>
              </p:cNvPr>
              <p:cNvCxnSpPr>
                <a:stCxn id="225" idx="6"/>
                <a:endCxn id="217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630;p20">
                <a:extLst>
                  <a:ext uri="{FF2B5EF4-FFF2-40B4-BE49-F238E27FC236}">
                    <a16:creationId xmlns:a16="http://schemas.microsoft.com/office/drawing/2014/main" id="{1E16BF7C-73E5-5843-8F99-CE83BBF37E64}"/>
                  </a:ext>
                </a:extLst>
              </p:cNvPr>
              <p:cNvCxnSpPr>
                <a:stCxn id="225" idx="6"/>
                <a:endCxn id="215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631;p20">
                <a:extLst>
                  <a:ext uri="{FF2B5EF4-FFF2-40B4-BE49-F238E27FC236}">
                    <a16:creationId xmlns:a16="http://schemas.microsoft.com/office/drawing/2014/main" id="{6754341F-5AF9-454A-86AC-A07F0D00F7B5}"/>
                  </a:ext>
                </a:extLst>
              </p:cNvPr>
              <p:cNvCxnSpPr>
                <a:stCxn id="225" idx="6"/>
                <a:endCxn id="213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632;p20">
                <a:extLst>
                  <a:ext uri="{FF2B5EF4-FFF2-40B4-BE49-F238E27FC236}">
                    <a16:creationId xmlns:a16="http://schemas.microsoft.com/office/drawing/2014/main" id="{EDC0FA1A-0046-E94B-9BED-0330E2CD3EF3}"/>
                  </a:ext>
                </a:extLst>
              </p:cNvPr>
              <p:cNvCxnSpPr>
                <a:stCxn id="225" idx="6"/>
                <a:endCxn id="211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633;p20">
                <a:extLst>
                  <a:ext uri="{FF2B5EF4-FFF2-40B4-BE49-F238E27FC236}">
                    <a16:creationId xmlns:a16="http://schemas.microsoft.com/office/drawing/2014/main" id="{01A8EF42-B09D-2248-BEE3-EC258DB19E61}"/>
                  </a:ext>
                </a:extLst>
              </p:cNvPr>
              <p:cNvCxnSpPr>
                <a:stCxn id="225" idx="6"/>
                <a:endCxn id="209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634;p20">
                <a:extLst>
                  <a:ext uri="{FF2B5EF4-FFF2-40B4-BE49-F238E27FC236}">
                    <a16:creationId xmlns:a16="http://schemas.microsoft.com/office/drawing/2014/main" id="{9AA8289C-9A55-2A4C-A40F-1E79AD00CB0D}"/>
                  </a:ext>
                </a:extLst>
              </p:cNvPr>
              <p:cNvCxnSpPr>
                <a:stCxn id="223" idx="6"/>
                <a:endCxn id="219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635;p20">
                <a:extLst>
                  <a:ext uri="{FF2B5EF4-FFF2-40B4-BE49-F238E27FC236}">
                    <a16:creationId xmlns:a16="http://schemas.microsoft.com/office/drawing/2014/main" id="{002BB2E9-33AE-6049-8C38-4F047CB3E368}"/>
                  </a:ext>
                </a:extLst>
              </p:cNvPr>
              <p:cNvCxnSpPr>
                <a:stCxn id="223" idx="6"/>
                <a:endCxn id="215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636;p20">
                <a:extLst>
                  <a:ext uri="{FF2B5EF4-FFF2-40B4-BE49-F238E27FC236}">
                    <a16:creationId xmlns:a16="http://schemas.microsoft.com/office/drawing/2014/main" id="{83BFCC4B-9F4B-A748-B700-304CA41661E0}"/>
                  </a:ext>
                </a:extLst>
              </p:cNvPr>
              <p:cNvCxnSpPr>
                <a:stCxn id="223" idx="6"/>
                <a:endCxn id="213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637;p20">
                <a:extLst>
                  <a:ext uri="{FF2B5EF4-FFF2-40B4-BE49-F238E27FC236}">
                    <a16:creationId xmlns:a16="http://schemas.microsoft.com/office/drawing/2014/main" id="{6C08B847-453B-9440-AA06-BE9C0989C78A}"/>
                  </a:ext>
                </a:extLst>
              </p:cNvPr>
              <p:cNvCxnSpPr>
                <a:stCxn id="223" idx="6"/>
                <a:endCxn id="211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638;p20">
                <a:extLst>
                  <a:ext uri="{FF2B5EF4-FFF2-40B4-BE49-F238E27FC236}">
                    <a16:creationId xmlns:a16="http://schemas.microsoft.com/office/drawing/2014/main" id="{03A745D1-C670-D04C-A940-DA5DF266B6D5}"/>
                  </a:ext>
                </a:extLst>
              </p:cNvPr>
              <p:cNvCxnSpPr>
                <a:stCxn id="223" idx="6"/>
                <a:endCxn id="209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639;p20">
                <a:extLst>
                  <a:ext uri="{FF2B5EF4-FFF2-40B4-BE49-F238E27FC236}">
                    <a16:creationId xmlns:a16="http://schemas.microsoft.com/office/drawing/2014/main" id="{69DB587A-0EA6-D24E-8E9F-F74F8ECF5E4A}"/>
                  </a:ext>
                </a:extLst>
              </p:cNvPr>
              <p:cNvCxnSpPr>
                <a:stCxn id="221" idx="6"/>
                <a:endCxn id="219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640;p20">
                <a:extLst>
                  <a:ext uri="{FF2B5EF4-FFF2-40B4-BE49-F238E27FC236}">
                    <a16:creationId xmlns:a16="http://schemas.microsoft.com/office/drawing/2014/main" id="{FEF0D4AE-753B-A441-851C-8148461FAD56}"/>
                  </a:ext>
                </a:extLst>
              </p:cNvPr>
              <p:cNvCxnSpPr>
                <a:stCxn id="221" idx="6"/>
                <a:endCxn id="217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641;p20">
                <a:extLst>
                  <a:ext uri="{FF2B5EF4-FFF2-40B4-BE49-F238E27FC236}">
                    <a16:creationId xmlns:a16="http://schemas.microsoft.com/office/drawing/2014/main" id="{6F71E43B-88CE-0940-B703-FAAA637A6824}"/>
                  </a:ext>
                </a:extLst>
              </p:cNvPr>
              <p:cNvCxnSpPr>
                <a:stCxn id="221" idx="6"/>
                <a:endCxn id="215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642;p20">
                <a:extLst>
                  <a:ext uri="{FF2B5EF4-FFF2-40B4-BE49-F238E27FC236}">
                    <a16:creationId xmlns:a16="http://schemas.microsoft.com/office/drawing/2014/main" id="{D59412B0-AB95-6245-9C55-C340E8F97069}"/>
                  </a:ext>
                </a:extLst>
              </p:cNvPr>
              <p:cNvCxnSpPr>
                <a:stCxn id="221" idx="6"/>
                <a:endCxn id="213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643;p20">
                <a:extLst>
                  <a:ext uri="{FF2B5EF4-FFF2-40B4-BE49-F238E27FC236}">
                    <a16:creationId xmlns:a16="http://schemas.microsoft.com/office/drawing/2014/main" id="{303D0F84-462E-A347-BEB7-EB2FA1674E5E}"/>
                  </a:ext>
                </a:extLst>
              </p:cNvPr>
              <p:cNvCxnSpPr>
                <a:stCxn id="221" idx="6"/>
                <a:endCxn id="211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644;p20">
                <a:extLst>
                  <a:ext uri="{FF2B5EF4-FFF2-40B4-BE49-F238E27FC236}">
                    <a16:creationId xmlns:a16="http://schemas.microsoft.com/office/drawing/2014/main" id="{4FAAB9C1-ABF5-A440-BABF-2022DE642F85}"/>
                  </a:ext>
                </a:extLst>
              </p:cNvPr>
              <p:cNvCxnSpPr>
                <a:stCxn id="221" idx="6"/>
                <a:endCxn id="209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645;p20">
                <a:extLst>
                  <a:ext uri="{FF2B5EF4-FFF2-40B4-BE49-F238E27FC236}">
                    <a16:creationId xmlns:a16="http://schemas.microsoft.com/office/drawing/2014/main" id="{15196FD6-06B0-9B40-8CF1-ACA1BF5F459C}"/>
                  </a:ext>
                </a:extLst>
              </p:cNvPr>
              <p:cNvCxnSpPr>
                <a:stCxn id="219" idx="6"/>
                <a:endCxn id="207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646;p20">
                <a:extLst>
                  <a:ext uri="{FF2B5EF4-FFF2-40B4-BE49-F238E27FC236}">
                    <a16:creationId xmlns:a16="http://schemas.microsoft.com/office/drawing/2014/main" id="{EE074404-742A-8348-85E1-7F38EB7A673D}"/>
                  </a:ext>
                </a:extLst>
              </p:cNvPr>
              <p:cNvCxnSpPr>
                <a:stCxn id="219" idx="6"/>
                <a:endCxn id="205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647;p20">
                <a:extLst>
                  <a:ext uri="{FF2B5EF4-FFF2-40B4-BE49-F238E27FC236}">
                    <a16:creationId xmlns:a16="http://schemas.microsoft.com/office/drawing/2014/main" id="{492441FB-968C-0E47-BDDC-F79681A7ED10}"/>
                  </a:ext>
                </a:extLst>
              </p:cNvPr>
              <p:cNvCxnSpPr>
                <a:stCxn id="219" idx="6"/>
                <a:endCxn id="203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648;p20">
                <a:extLst>
                  <a:ext uri="{FF2B5EF4-FFF2-40B4-BE49-F238E27FC236}">
                    <a16:creationId xmlns:a16="http://schemas.microsoft.com/office/drawing/2014/main" id="{1A226261-9BA8-F146-895F-249DBF364BB4}"/>
                  </a:ext>
                </a:extLst>
              </p:cNvPr>
              <p:cNvCxnSpPr>
                <a:stCxn id="219" idx="6"/>
                <a:endCxn id="201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649;p20">
                <a:extLst>
                  <a:ext uri="{FF2B5EF4-FFF2-40B4-BE49-F238E27FC236}">
                    <a16:creationId xmlns:a16="http://schemas.microsoft.com/office/drawing/2014/main" id="{F97E03C9-16C5-7B43-A475-B03FBC483A01}"/>
                  </a:ext>
                </a:extLst>
              </p:cNvPr>
              <p:cNvCxnSpPr>
                <a:stCxn id="219" idx="6"/>
                <a:endCxn id="199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650;p20">
                <a:extLst>
                  <a:ext uri="{FF2B5EF4-FFF2-40B4-BE49-F238E27FC236}">
                    <a16:creationId xmlns:a16="http://schemas.microsoft.com/office/drawing/2014/main" id="{55160C38-34EC-F446-BFC1-260886F8C058}"/>
                  </a:ext>
                </a:extLst>
              </p:cNvPr>
              <p:cNvCxnSpPr>
                <a:stCxn id="219" idx="6"/>
                <a:endCxn id="197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651;p20">
                <a:extLst>
                  <a:ext uri="{FF2B5EF4-FFF2-40B4-BE49-F238E27FC236}">
                    <a16:creationId xmlns:a16="http://schemas.microsoft.com/office/drawing/2014/main" id="{53946A29-3826-3D45-9416-E8FA713EBE42}"/>
                  </a:ext>
                </a:extLst>
              </p:cNvPr>
              <p:cNvCxnSpPr>
                <a:stCxn id="217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652;p20">
                <a:extLst>
                  <a:ext uri="{FF2B5EF4-FFF2-40B4-BE49-F238E27FC236}">
                    <a16:creationId xmlns:a16="http://schemas.microsoft.com/office/drawing/2014/main" id="{E7AEE283-CC65-DB44-B994-F3FDBA082626}"/>
                  </a:ext>
                </a:extLst>
              </p:cNvPr>
              <p:cNvCxnSpPr>
                <a:stCxn id="217" idx="6"/>
                <a:endCxn id="205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53;p20">
                <a:extLst>
                  <a:ext uri="{FF2B5EF4-FFF2-40B4-BE49-F238E27FC236}">
                    <a16:creationId xmlns:a16="http://schemas.microsoft.com/office/drawing/2014/main" id="{2336A7A3-7927-4248-B044-5E0B81E093BC}"/>
                  </a:ext>
                </a:extLst>
              </p:cNvPr>
              <p:cNvCxnSpPr>
                <a:stCxn id="217" idx="6"/>
                <a:endCxn id="203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54;p20">
                <a:extLst>
                  <a:ext uri="{FF2B5EF4-FFF2-40B4-BE49-F238E27FC236}">
                    <a16:creationId xmlns:a16="http://schemas.microsoft.com/office/drawing/2014/main" id="{053B99EE-AAF7-F04B-9798-82AB94BCBE5F}"/>
                  </a:ext>
                </a:extLst>
              </p:cNvPr>
              <p:cNvCxnSpPr>
                <a:stCxn id="217" idx="6"/>
                <a:endCxn id="201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55;p20">
                <a:extLst>
                  <a:ext uri="{FF2B5EF4-FFF2-40B4-BE49-F238E27FC236}">
                    <a16:creationId xmlns:a16="http://schemas.microsoft.com/office/drawing/2014/main" id="{54260D5D-4127-5B40-AB79-CBA19EBE48C8}"/>
                  </a:ext>
                </a:extLst>
              </p:cNvPr>
              <p:cNvCxnSpPr>
                <a:stCxn id="217" idx="6"/>
                <a:endCxn id="199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56;p20">
                <a:extLst>
                  <a:ext uri="{FF2B5EF4-FFF2-40B4-BE49-F238E27FC236}">
                    <a16:creationId xmlns:a16="http://schemas.microsoft.com/office/drawing/2014/main" id="{D86C16E0-A9EC-A44C-8E3E-4D339F3C9A5C}"/>
                  </a:ext>
                </a:extLst>
              </p:cNvPr>
              <p:cNvCxnSpPr>
                <a:stCxn id="217" idx="6"/>
                <a:endCxn id="197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57;p20">
                <a:extLst>
                  <a:ext uri="{FF2B5EF4-FFF2-40B4-BE49-F238E27FC236}">
                    <a16:creationId xmlns:a16="http://schemas.microsoft.com/office/drawing/2014/main" id="{F971E5DF-A44D-844B-A068-AE6E9EEC931E}"/>
                  </a:ext>
                </a:extLst>
              </p:cNvPr>
              <p:cNvCxnSpPr>
                <a:stCxn id="215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8;p20">
                <a:extLst>
                  <a:ext uri="{FF2B5EF4-FFF2-40B4-BE49-F238E27FC236}">
                    <a16:creationId xmlns:a16="http://schemas.microsoft.com/office/drawing/2014/main" id="{FC440507-F94C-F94F-A76F-EAC9719BB42F}"/>
                  </a:ext>
                </a:extLst>
              </p:cNvPr>
              <p:cNvCxnSpPr>
                <a:stCxn id="215" idx="6"/>
                <a:endCxn id="205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59;p20">
                <a:extLst>
                  <a:ext uri="{FF2B5EF4-FFF2-40B4-BE49-F238E27FC236}">
                    <a16:creationId xmlns:a16="http://schemas.microsoft.com/office/drawing/2014/main" id="{8F6044BA-38C8-A045-B72A-59DDC466B3DE}"/>
                  </a:ext>
                </a:extLst>
              </p:cNvPr>
              <p:cNvCxnSpPr>
                <a:stCxn id="215" idx="6"/>
                <a:endCxn id="203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60;p20">
                <a:extLst>
                  <a:ext uri="{FF2B5EF4-FFF2-40B4-BE49-F238E27FC236}">
                    <a16:creationId xmlns:a16="http://schemas.microsoft.com/office/drawing/2014/main" id="{128DE549-DEDE-6A43-A37C-04A0BDF1AD49}"/>
                  </a:ext>
                </a:extLst>
              </p:cNvPr>
              <p:cNvCxnSpPr>
                <a:stCxn id="215" idx="6"/>
                <a:endCxn id="201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61;p20">
                <a:extLst>
                  <a:ext uri="{FF2B5EF4-FFF2-40B4-BE49-F238E27FC236}">
                    <a16:creationId xmlns:a16="http://schemas.microsoft.com/office/drawing/2014/main" id="{B10E4836-5705-9B4B-87D0-6EBCE9F7B4E8}"/>
                  </a:ext>
                </a:extLst>
              </p:cNvPr>
              <p:cNvCxnSpPr>
                <a:stCxn id="215" idx="6"/>
                <a:endCxn id="199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62;p20">
                <a:extLst>
                  <a:ext uri="{FF2B5EF4-FFF2-40B4-BE49-F238E27FC236}">
                    <a16:creationId xmlns:a16="http://schemas.microsoft.com/office/drawing/2014/main" id="{8BE0D5B1-3928-8F4D-88CC-39F683F298F5}"/>
                  </a:ext>
                </a:extLst>
              </p:cNvPr>
              <p:cNvCxnSpPr>
                <a:stCxn id="215" idx="6"/>
                <a:endCxn id="197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663;p20">
                <a:extLst>
                  <a:ext uri="{FF2B5EF4-FFF2-40B4-BE49-F238E27FC236}">
                    <a16:creationId xmlns:a16="http://schemas.microsoft.com/office/drawing/2014/main" id="{01604858-CF35-9A48-B97C-A104F31B9E44}"/>
                  </a:ext>
                </a:extLst>
              </p:cNvPr>
              <p:cNvCxnSpPr>
                <a:stCxn id="213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664;p20">
                <a:extLst>
                  <a:ext uri="{FF2B5EF4-FFF2-40B4-BE49-F238E27FC236}">
                    <a16:creationId xmlns:a16="http://schemas.microsoft.com/office/drawing/2014/main" id="{F8047FA3-97EF-3645-9730-AA6BCBDB658F}"/>
                  </a:ext>
                </a:extLst>
              </p:cNvPr>
              <p:cNvCxnSpPr>
                <a:stCxn id="213" idx="6"/>
                <a:endCxn id="205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665;p20">
                <a:extLst>
                  <a:ext uri="{FF2B5EF4-FFF2-40B4-BE49-F238E27FC236}">
                    <a16:creationId xmlns:a16="http://schemas.microsoft.com/office/drawing/2014/main" id="{B394D8FE-9CCD-1E4C-9775-7FAF31739AD7}"/>
                  </a:ext>
                </a:extLst>
              </p:cNvPr>
              <p:cNvCxnSpPr>
                <a:stCxn id="213" idx="6"/>
                <a:endCxn id="203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666;p20">
                <a:extLst>
                  <a:ext uri="{FF2B5EF4-FFF2-40B4-BE49-F238E27FC236}">
                    <a16:creationId xmlns:a16="http://schemas.microsoft.com/office/drawing/2014/main" id="{8E61AEB3-4AB7-0F45-ABA2-548B1ACB3C8A}"/>
                  </a:ext>
                </a:extLst>
              </p:cNvPr>
              <p:cNvCxnSpPr>
                <a:stCxn id="213" idx="6"/>
                <a:endCxn id="201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667;p20">
                <a:extLst>
                  <a:ext uri="{FF2B5EF4-FFF2-40B4-BE49-F238E27FC236}">
                    <a16:creationId xmlns:a16="http://schemas.microsoft.com/office/drawing/2014/main" id="{E571387E-1F69-7C41-9FE3-E77F4BBDEFE2}"/>
                  </a:ext>
                </a:extLst>
              </p:cNvPr>
              <p:cNvCxnSpPr>
                <a:stCxn id="213" idx="6"/>
                <a:endCxn id="199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668;p20">
                <a:extLst>
                  <a:ext uri="{FF2B5EF4-FFF2-40B4-BE49-F238E27FC236}">
                    <a16:creationId xmlns:a16="http://schemas.microsoft.com/office/drawing/2014/main" id="{65B0AEFC-1A4B-6043-ADCA-EFC1103F6F81}"/>
                  </a:ext>
                </a:extLst>
              </p:cNvPr>
              <p:cNvCxnSpPr>
                <a:stCxn id="213" idx="6"/>
                <a:endCxn id="197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669;p20">
                <a:extLst>
                  <a:ext uri="{FF2B5EF4-FFF2-40B4-BE49-F238E27FC236}">
                    <a16:creationId xmlns:a16="http://schemas.microsoft.com/office/drawing/2014/main" id="{17049FD4-7ACF-7043-BB3E-83EB359B56EF}"/>
                  </a:ext>
                </a:extLst>
              </p:cNvPr>
              <p:cNvCxnSpPr>
                <a:stCxn id="211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670;p20">
                <a:extLst>
                  <a:ext uri="{FF2B5EF4-FFF2-40B4-BE49-F238E27FC236}">
                    <a16:creationId xmlns:a16="http://schemas.microsoft.com/office/drawing/2014/main" id="{4FF788BB-5412-6A46-A5F5-4B6AF8E8D530}"/>
                  </a:ext>
                </a:extLst>
              </p:cNvPr>
              <p:cNvCxnSpPr>
                <a:stCxn id="211" idx="6"/>
                <a:endCxn id="205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671;p20">
                <a:extLst>
                  <a:ext uri="{FF2B5EF4-FFF2-40B4-BE49-F238E27FC236}">
                    <a16:creationId xmlns:a16="http://schemas.microsoft.com/office/drawing/2014/main" id="{AF58BEC4-C780-D04A-B0EC-21F5D0C90192}"/>
                  </a:ext>
                </a:extLst>
              </p:cNvPr>
              <p:cNvCxnSpPr>
                <a:stCxn id="211" idx="6"/>
                <a:endCxn id="203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672;p20">
                <a:extLst>
                  <a:ext uri="{FF2B5EF4-FFF2-40B4-BE49-F238E27FC236}">
                    <a16:creationId xmlns:a16="http://schemas.microsoft.com/office/drawing/2014/main" id="{A89549D0-7EEE-3642-B159-E524D953F442}"/>
                  </a:ext>
                </a:extLst>
              </p:cNvPr>
              <p:cNvCxnSpPr>
                <a:stCxn id="211" idx="6"/>
                <a:endCxn id="201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673;p20">
                <a:extLst>
                  <a:ext uri="{FF2B5EF4-FFF2-40B4-BE49-F238E27FC236}">
                    <a16:creationId xmlns:a16="http://schemas.microsoft.com/office/drawing/2014/main" id="{28216FA5-1D66-5E45-9B97-6E64EEDC1DD9}"/>
                  </a:ext>
                </a:extLst>
              </p:cNvPr>
              <p:cNvCxnSpPr>
                <a:stCxn id="211" idx="6"/>
                <a:endCxn id="199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674;p20">
                <a:extLst>
                  <a:ext uri="{FF2B5EF4-FFF2-40B4-BE49-F238E27FC236}">
                    <a16:creationId xmlns:a16="http://schemas.microsoft.com/office/drawing/2014/main" id="{F231A2FC-D373-0D4B-9A99-A4C45381C67B}"/>
                  </a:ext>
                </a:extLst>
              </p:cNvPr>
              <p:cNvCxnSpPr>
                <a:stCxn id="211" idx="6"/>
                <a:endCxn id="197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675;p20">
                <a:extLst>
                  <a:ext uri="{FF2B5EF4-FFF2-40B4-BE49-F238E27FC236}">
                    <a16:creationId xmlns:a16="http://schemas.microsoft.com/office/drawing/2014/main" id="{7CF7F4FF-6A76-EA45-8AD6-30A0B348ABF3}"/>
                  </a:ext>
                </a:extLst>
              </p:cNvPr>
              <p:cNvCxnSpPr>
                <a:stCxn id="209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676;p20">
                <a:extLst>
                  <a:ext uri="{FF2B5EF4-FFF2-40B4-BE49-F238E27FC236}">
                    <a16:creationId xmlns:a16="http://schemas.microsoft.com/office/drawing/2014/main" id="{3579E4A5-4BC6-4143-8B9A-EE26849C5CD5}"/>
                  </a:ext>
                </a:extLst>
              </p:cNvPr>
              <p:cNvCxnSpPr>
                <a:stCxn id="209" idx="6"/>
                <a:endCxn id="207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677;p20">
                <a:extLst>
                  <a:ext uri="{FF2B5EF4-FFF2-40B4-BE49-F238E27FC236}">
                    <a16:creationId xmlns:a16="http://schemas.microsoft.com/office/drawing/2014/main" id="{AB246791-85B7-B847-8A8A-EFE90D49E07A}"/>
                  </a:ext>
                </a:extLst>
              </p:cNvPr>
              <p:cNvCxnSpPr>
                <a:stCxn id="209" idx="6"/>
                <a:endCxn id="205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678;p20">
                <a:extLst>
                  <a:ext uri="{FF2B5EF4-FFF2-40B4-BE49-F238E27FC236}">
                    <a16:creationId xmlns:a16="http://schemas.microsoft.com/office/drawing/2014/main" id="{87561D9A-201C-134D-94E1-5FD8BA37C27D}"/>
                  </a:ext>
                </a:extLst>
              </p:cNvPr>
              <p:cNvCxnSpPr>
                <a:stCxn id="209" idx="6"/>
                <a:endCxn id="203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679;p20">
                <a:extLst>
                  <a:ext uri="{FF2B5EF4-FFF2-40B4-BE49-F238E27FC236}">
                    <a16:creationId xmlns:a16="http://schemas.microsoft.com/office/drawing/2014/main" id="{C37E0CAD-B3A7-6A4F-BDDA-A904D0FD64A4}"/>
                  </a:ext>
                </a:extLst>
              </p:cNvPr>
              <p:cNvCxnSpPr>
                <a:stCxn id="209" idx="6"/>
                <a:endCxn id="201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680;p20">
                <a:extLst>
                  <a:ext uri="{FF2B5EF4-FFF2-40B4-BE49-F238E27FC236}">
                    <a16:creationId xmlns:a16="http://schemas.microsoft.com/office/drawing/2014/main" id="{6F9A4EC7-8C40-9F48-8183-C7556F7CB2FF}"/>
                  </a:ext>
                </a:extLst>
              </p:cNvPr>
              <p:cNvCxnSpPr>
                <a:stCxn id="209" idx="6"/>
                <a:endCxn id="199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681;p20">
                <a:extLst>
                  <a:ext uri="{FF2B5EF4-FFF2-40B4-BE49-F238E27FC236}">
                    <a16:creationId xmlns:a16="http://schemas.microsoft.com/office/drawing/2014/main" id="{CCF08D09-3A2B-FF42-BD38-DE0BBA591980}"/>
                  </a:ext>
                </a:extLst>
              </p:cNvPr>
              <p:cNvCxnSpPr>
                <a:stCxn id="209" idx="6"/>
                <a:endCxn id="197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682;p20">
                <a:extLst>
                  <a:ext uri="{FF2B5EF4-FFF2-40B4-BE49-F238E27FC236}">
                    <a16:creationId xmlns:a16="http://schemas.microsoft.com/office/drawing/2014/main" id="{952EB3C0-E9BD-7D4E-A6FF-62F68FC78664}"/>
                  </a:ext>
                </a:extLst>
              </p:cNvPr>
              <p:cNvCxnSpPr>
                <a:stCxn id="207" idx="6"/>
                <a:endCxn id="195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683;p20">
                <a:extLst>
                  <a:ext uri="{FF2B5EF4-FFF2-40B4-BE49-F238E27FC236}">
                    <a16:creationId xmlns:a16="http://schemas.microsoft.com/office/drawing/2014/main" id="{0D5160F1-5EC3-8A48-B5C3-03FE74296B01}"/>
                  </a:ext>
                </a:extLst>
              </p:cNvPr>
              <p:cNvCxnSpPr>
                <a:stCxn id="205" idx="6"/>
                <a:endCxn id="195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684;p20">
                <a:extLst>
                  <a:ext uri="{FF2B5EF4-FFF2-40B4-BE49-F238E27FC236}">
                    <a16:creationId xmlns:a16="http://schemas.microsoft.com/office/drawing/2014/main" id="{4A134849-F2E4-3742-9665-3B0A838918E7}"/>
                  </a:ext>
                </a:extLst>
              </p:cNvPr>
              <p:cNvCxnSpPr>
                <a:stCxn id="203" idx="6"/>
                <a:endCxn id="195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685;p20">
                <a:extLst>
                  <a:ext uri="{FF2B5EF4-FFF2-40B4-BE49-F238E27FC236}">
                    <a16:creationId xmlns:a16="http://schemas.microsoft.com/office/drawing/2014/main" id="{D626E07B-2EEE-D047-BC7F-9EE5E3DB05F8}"/>
                  </a:ext>
                </a:extLst>
              </p:cNvPr>
              <p:cNvCxnSpPr>
                <a:stCxn id="201" idx="6"/>
                <a:endCxn id="195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686;p20">
                <a:extLst>
                  <a:ext uri="{FF2B5EF4-FFF2-40B4-BE49-F238E27FC236}">
                    <a16:creationId xmlns:a16="http://schemas.microsoft.com/office/drawing/2014/main" id="{9FC3AF26-B67A-F741-B8EF-375EE6C5E0D7}"/>
                  </a:ext>
                </a:extLst>
              </p:cNvPr>
              <p:cNvCxnSpPr>
                <a:stCxn id="199" idx="6"/>
                <a:endCxn id="195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687;p20">
                <a:extLst>
                  <a:ext uri="{FF2B5EF4-FFF2-40B4-BE49-F238E27FC236}">
                    <a16:creationId xmlns:a16="http://schemas.microsoft.com/office/drawing/2014/main" id="{C6AE1875-1E0B-8844-AC49-98EB39B3716B}"/>
                  </a:ext>
                </a:extLst>
              </p:cNvPr>
              <p:cNvCxnSpPr>
                <a:stCxn id="197" idx="6"/>
                <a:endCxn id="195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9" name="Google Shape;3273;p29">
              <a:extLst>
                <a:ext uri="{FF2B5EF4-FFF2-40B4-BE49-F238E27FC236}">
                  <a16:creationId xmlns:a16="http://schemas.microsoft.com/office/drawing/2014/main" id="{9CC15835-E0F0-E54E-A6EC-03B0BE675670}"/>
                </a:ext>
              </a:extLst>
            </p:cNvPr>
            <p:cNvSpPr/>
            <p:nvPr/>
          </p:nvSpPr>
          <p:spPr>
            <a:xfrm>
              <a:off x="4382215" y="2318034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2937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45F6EB-8D1A-F145-87B2-528FA5D35DAC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362382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616657" y="1365137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3892" y="2878522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EC3FA071-E7B0-9445-B6E2-7BC8D218A24B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402181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6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  <a:sym typeface="Calibri"/>
              </a:rPr>
              <a:t>Unpaired Image-to-Image Translation using Cycle-GANs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5" name="Google Shape;8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7" y="1896933"/>
            <a:ext cx="11296867" cy="322766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897" name="Google Shape;897;p96"/>
          <p:cNvSpPr txBox="1"/>
          <p:nvPr/>
        </p:nvSpPr>
        <p:spPr>
          <a:xfrm>
            <a:off x="4951400" y="5124600"/>
            <a:ext cx="2510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[Zhu et al. 2017]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8" name="Up Arrow 23">
            <a:extLst>
              <a:ext uri="{FF2B5EF4-FFF2-40B4-BE49-F238E27FC236}">
                <a16:creationId xmlns:a16="http://schemas.microsoft.com/office/drawing/2014/main" id="{DB071EEC-1C54-244E-AAA6-E3262315F47A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9" name="Google Shape;1946;p22">
            <a:extLst>
              <a:ext uri="{FF2B5EF4-FFF2-40B4-BE49-F238E27FC236}">
                <a16:creationId xmlns:a16="http://schemas.microsoft.com/office/drawing/2014/main" id="{2FB35C52-6700-BC4C-8BED-61A815FFF2A1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630" name="Google Shape;1947;p22">
              <a:extLst>
                <a:ext uri="{FF2B5EF4-FFF2-40B4-BE49-F238E27FC236}">
                  <a16:creationId xmlns:a16="http://schemas.microsoft.com/office/drawing/2014/main" id="{1738CDCF-011C-CD4A-89DF-5623903B5D7D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1" name="Google Shape;1948;p22">
              <a:extLst>
                <a:ext uri="{FF2B5EF4-FFF2-40B4-BE49-F238E27FC236}">
                  <a16:creationId xmlns:a16="http://schemas.microsoft.com/office/drawing/2014/main" id="{FFA14749-12E0-0C4A-B29F-9FF1B7142A9D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949;p22">
              <a:extLst>
                <a:ext uri="{FF2B5EF4-FFF2-40B4-BE49-F238E27FC236}">
                  <a16:creationId xmlns:a16="http://schemas.microsoft.com/office/drawing/2014/main" id="{028BB64A-1C5A-0444-9DAB-B9FD01257BB1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950;p22">
              <a:extLst>
                <a:ext uri="{FF2B5EF4-FFF2-40B4-BE49-F238E27FC236}">
                  <a16:creationId xmlns:a16="http://schemas.microsoft.com/office/drawing/2014/main" id="{579868F3-3641-444B-8206-13073919D040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951;p22">
              <a:extLst>
                <a:ext uri="{FF2B5EF4-FFF2-40B4-BE49-F238E27FC236}">
                  <a16:creationId xmlns:a16="http://schemas.microsoft.com/office/drawing/2014/main" id="{90CB6F6D-DA70-3A47-92F5-B070C6F008F4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952;p22">
              <a:extLst>
                <a:ext uri="{FF2B5EF4-FFF2-40B4-BE49-F238E27FC236}">
                  <a16:creationId xmlns:a16="http://schemas.microsoft.com/office/drawing/2014/main" id="{B6754EBB-6514-E04F-8F1E-8C39B7FAFF59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953;p22">
              <a:extLst>
                <a:ext uri="{FF2B5EF4-FFF2-40B4-BE49-F238E27FC236}">
                  <a16:creationId xmlns:a16="http://schemas.microsoft.com/office/drawing/2014/main" id="{FDB77C47-39B1-0446-94D5-23FAF783B0D7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954;p22">
              <a:extLst>
                <a:ext uri="{FF2B5EF4-FFF2-40B4-BE49-F238E27FC236}">
                  <a16:creationId xmlns:a16="http://schemas.microsoft.com/office/drawing/2014/main" id="{9EEC19F5-726D-C04A-8D73-EC9533A11565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955;p22">
              <a:extLst>
                <a:ext uri="{FF2B5EF4-FFF2-40B4-BE49-F238E27FC236}">
                  <a16:creationId xmlns:a16="http://schemas.microsoft.com/office/drawing/2014/main" id="{220B460E-D2B6-3E4D-893D-68C288E0F367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956;p22">
              <a:extLst>
                <a:ext uri="{FF2B5EF4-FFF2-40B4-BE49-F238E27FC236}">
                  <a16:creationId xmlns:a16="http://schemas.microsoft.com/office/drawing/2014/main" id="{27F73254-41CE-E84A-A41A-7F1F1E7ACAD8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957;p22">
              <a:extLst>
                <a:ext uri="{FF2B5EF4-FFF2-40B4-BE49-F238E27FC236}">
                  <a16:creationId xmlns:a16="http://schemas.microsoft.com/office/drawing/2014/main" id="{D5FAA3EB-63CD-8441-B7DA-129B002C1AC7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958;p22">
              <a:extLst>
                <a:ext uri="{FF2B5EF4-FFF2-40B4-BE49-F238E27FC236}">
                  <a16:creationId xmlns:a16="http://schemas.microsoft.com/office/drawing/2014/main" id="{01ED717A-4EE4-2541-893F-D9384F1CD5CF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959;p22">
              <a:extLst>
                <a:ext uri="{FF2B5EF4-FFF2-40B4-BE49-F238E27FC236}">
                  <a16:creationId xmlns:a16="http://schemas.microsoft.com/office/drawing/2014/main" id="{D73835AF-2400-0C46-9B67-E59258655377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960;p22">
              <a:extLst>
                <a:ext uri="{FF2B5EF4-FFF2-40B4-BE49-F238E27FC236}">
                  <a16:creationId xmlns:a16="http://schemas.microsoft.com/office/drawing/2014/main" id="{80C159FA-290A-D140-8C4A-8FF1268ED50E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961;p22">
              <a:extLst>
                <a:ext uri="{FF2B5EF4-FFF2-40B4-BE49-F238E27FC236}">
                  <a16:creationId xmlns:a16="http://schemas.microsoft.com/office/drawing/2014/main" id="{87D7336C-5B64-F343-AB7A-F128267878BE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962;p22">
              <a:extLst>
                <a:ext uri="{FF2B5EF4-FFF2-40B4-BE49-F238E27FC236}">
                  <a16:creationId xmlns:a16="http://schemas.microsoft.com/office/drawing/2014/main" id="{980243C5-AD51-CD47-8C4F-414BEC04FB52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963;p22">
              <a:extLst>
                <a:ext uri="{FF2B5EF4-FFF2-40B4-BE49-F238E27FC236}">
                  <a16:creationId xmlns:a16="http://schemas.microsoft.com/office/drawing/2014/main" id="{D2A852C0-29C6-3343-9266-4C03B2B9B972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964;p22">
              <a:extLst>
                <a:ext uri="{FF2B5EF4-FFF2-40B4-BE49-F238E27FC236}">
                  <a16:creationId xmlns:a16="http://schemas.microsoft.com/office/drawing/2014/main" id="{507D0D5C-B5D7-3B4A-8116-45753BE9C692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965;p22">
              <a:extLst>
                <a:ext uri="{FF2B5EF4-FFF2-40B4-BE49-F238E27FC236}">
                  <a16:creationId xmlns:a16="http://schemas.microsoft.com/office/drawing/2014/main" id="{D673CAA2-373E-D048-85F2-99EC292C4F52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966;p22">
              <a:extLst>
                <a:ext uri="{FF2B5EF4-FFF2-40B4-BE49-F238E27FC236}">
                  <a16:creationId xmlns:a16="http://schemas.microsoft.com/office/drawing/2014/main" id="{26F93BEE-1B81-B043-8EB7-5E5F1E2F812D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967;p22">
              <a:extLst>
                <a:ext uri="{FF2B5EF4-FFF2-40B4-BE49-F238E27FC236}">
                  <a16:creationId xmlns:a16="http://schemas.microsoft.com/office/drawing/2014/main" id="{3EB385A4-B360-2D44-80DB-46F2A26088D7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968;p22">
              <a:extLst>
                <a:ext uri="{FF2B5EF4-FFF2-40B4-BE49-F238E27FC236}">
                  <a16:creationId xmlns:a16="http://schemas.microsoft.com/office/drawing/2014/main" id="{309631F4-97E8-D240-B70A-451D5CA6809D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969;p22">
              <a:extLst>
                <a:ext uri="{FF2B5EF4-FFF2-40B4-BE49-F238E27FC236}">
                  <a16:creationId xmlns:a16="http://schemas.microsoft.com/office/drawing/2014/main" id="{8D5BE7D8-63F7-7445-9716-ECA4177D41FB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970;p22">
              <a:extLst>
                <a:ext uri="{FF2B5EF4-FFF2-40B4-BE49-F238E27FC236}">
                  <a16:creationId xmlns:a16="http://schemas.microsoft.com/office/drawing/2014/main" id="{2155D070-5BF8-9D45-9CA8-3C7ED8C12A1B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971;p22">
              <a:extLst>
                <a:ext uri="{FF2B5EF4-FFF2-40B4-BE49-F238E27FC236}">
                  <a16:creationId xmlns:a16="http://schemas.microsoft.com/office/drawing/2014/main" id="{89C9C1C6-FAAB-9349-9123-B54B85ADA10B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972;p22">
              <a:extLst>
                <a:ext uri="{FF2B5EF4-FFF2-40B4-BE49-F238E27FC236}">
                  <a16:creationId xmlns:a16="http://schemas.microsoft.com/office/drawing/2014/main" id="{2CEC2CA1-5EE7-964C-8BB6-900AA6ED2208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973;p22">
              <a:extLst>
                <a:ext uri="{FF2B5EF4-FFF2-40B4-BE49-F238E27FC236}">
                  <a16:creationId xmlns:a16="http://schemas.microsoft.com/office/drawing/2014/main" id="{E65CA6AB-6F34-1A4C-932E-F0CE11F0697D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974;p22">
              <a:extLst>
                <a:ext uri="{FF2B5EF4-FFF2-40B4-BE49-F238E27FC236}">
                  <a16:creationId xmlns:a16="http://schemas.microsoft.com/office/drawing/2014/main" id="{B2AF9AA1-E760-3C45-B58E-9519ABB05619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975;p22">
              <a:extLst>
                <a:ext uri="{FF2B5EF4-FFF2-40B4-BE49-F238E27FC236}">
                  <a16:creationId xmlns:a16="http://schemas.microsoft.com/office/drawing/2014/main" id="{451F3A7A-4423-3C44-83C2-A5C6074C259F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976;p22">
              <a:extLst>
                <a:ext uri="{FF2B5EF4-FFF2-40B4-BE49-F238E27FC236}">
                  <a16:creationId xmlns:a16="http://schemas.microsoft.com/office/drawing/2014/main" id="{EAC8C604-E3C6-3C49-8487-16823FF8A65E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977;p22">
              <a:extLst>
                <a:ext uri="{FF2B5EF4-FFF2-40B4-BE49-F238E27FC236}">
                  <a16:creationId xmlns:a16="http://schemas.microsoft.com/office/drawing/2014/main" id="{516CA2A1-4C7A-DC45-84B4-27DD04659621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978;p22">
              <a:extLst>
                <a:ext uri="{FF2B5EF4-FFF2-40B4-BE49-F238E27FC236}">
                  <a16:creationId xmlns:a16="http://schemas.microsoft.com/office/drawing/2014/main" id="{7FB101F1-CE57-EA45-A262-5EE352A4A01B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979;p22">
              <a:extLst>
                <a:ext uri="{FF2B5EF4-FFF2-40B4-BE49-F238E27FC236}">
                  <a16:creationId xmlns:a16="http://schemas.microsoft.com/office/drawing/2014/main" id="{744F8DC9-03CD-B64C-8ED4-961886214351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980;p22">
              <a:extLst>
                <a:ext uri="{FF2B5EF4-FFF2-40B4-BE49-F238E27FC236}">
                  <a16:creationId xmlns:a16="http://schemas.microsoft.com/office/drawing/2014/main" id="{7AAD22EB-CD10-5945-B33C-1F64FE9254F3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2045;p22">
            <a:extLst>
              <a:ext uri="{FF2B5EF4-FFF2-40B4-BE49-F238E27FC236}">
                <a16:creationId xmlns:a16="http://schemas.microsoft.com/office/drawing/2014/main" id="{7182CD91-9627-554F-BBE9-BBA70072D4EF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15E689EA-59DF-A14D-B675-10CA3A29E13F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2463713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678656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02594" y="4018819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5782" y="2875819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14005" y="2773532"/>
              <a:ext cx="70653" cy="57196"/>
              <a:chOff x="2874404" y="2395531"/>
              <a:chExt cx="567039" cy="502157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577809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34" name="Up Arrow 23">
            <a:extLst>
              <a:ext uri="{FF2B5EF4-FFF2-40B4-BE49-F238E27FC236}">
                <a16:creationId xmlns:a16="http://schemas.microsoft.com/office/drawing/2014/main" id="{177E4580-BC97-1E40-9ED8-9211EDDF4D2F}"/>
              </a:ext>
            </a:extLst>
          </p:cNvPr>
          <p:cNvSpPr/>
          <p:nvPr/>
        </p:nvSpPr>
        <p:spPr>
          <a:xfrm rot="5400000">
            <a:off x="9616654" y="335334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  <p:sp>
        <p:nvSpPr>
          <p:cNvPr id="898" name="Up Arrow 23">
            <a:extLst>
              <a:ext uri="{FF2B5EF4-FFF2-40B4-BE49-F238E27FC236}">
                <a16:creationId xmlns:a16="http://schemas.microsoft.com/office/drawing/2014/main" id="{739EE405-C473-2B44-A9ED-C7B0A2A30742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B64836-D530-6F48-87D1-A854D27080E6}"/>
              </a:ext>
            </a:extLst>
          </p:cNvPr>
          <p:cNvCxnSpPr>
            <a:cxnSpLocks/>
          </p:cNvCxnSpPr>
          <p:nvPr/>
        </p:nvCxnSpPr>
        <p:spPr>
          <a:xfrm>
            <a:off x="10226304" y="3662411"/>
            <a:ext cx="161640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55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52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678656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02594" y="4018819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5782" y="2875819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14005" y="2773532"/>
              <a:ext cx="70653" cy="57196"/>
              <a:chOff x="2874404" y="2395531"/>
              <a:chExt cx="567039" cy="502157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577809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34" name="Up Arrow 23">
            <a:extLst>
              <a:ext uri="{FF2B5EF4-FFF2-40B4-BE49-F238E27FC236}">
                <a16:creationId xmlns:a16="http://schemas.microsoft.com/office/drawing/2014/main" id="{177E4580-BC97-1E40-9ED8-9211EDDF4D2F}"/>
              </a:ext>
            </a:extLst>
          </p:cNvPr>
          <p:cNvSpPr/>
          <p:nvPr/>
        </p:nvSpPr>
        <p:spPr>
          <a:xfrm rot="5400000">
            <a:off x="9616654" y="335334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/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7" name="Up Arrow 23">
            <a:extLst>
              <a:ext uri="{FF2B5EF4-FFF2-40B4-BE49-F238E27FC236}">
                <a16:creationId xmlns:a16="http://schemas.microsoft.com/office/drawing/2014/main" id="{E73FA2C6-43E7-7E42-B890-20D5163D0278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3E369813-C0AE-EB47-A0A5-19B72CE4375E}"/>
              </a:ext>
            </a:extLst>
          </p:cNvPr>
          <p:cNvCxnSpPr>
            <a:cxnSpLocks/>
          </p:cNvCxnSpPr>
          <p:nvPr/>
        </p:nvCxnSpPr>
        <p:spPr>
          <a:xfrm>
            <a:off x="10226304" y="3662411"/>
            <a:ext cx="161640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330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678656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02594" y="4018819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5782" y="2875819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14005" y="2773532"/>
              <a:ext cx="70653" cy="57196"/>
              <a:chOff x="2874404" y="2395531"/>
              <a:chExt cx="567039" cy="502157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577809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272578" y="1120771"/>
            <a:ext cx="210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rgbClr val="E06666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Forward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/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7" name="Google Shape;3747;p29">
            <a:extLst>
              <a:ext uri="{FF2B5EF4-FFF2-40B4-BE49-F238E27FC236}">
                <a16:creationId xmlns:a16="http://schemas.microsoft.com/office/drawing/2014/main" id="{C71707DB-061A-0F49-AE08-4BD81F06290C}"/>
              </a:ext>
            </a:extLst>
          </p:cNvPr>
          <p:cNvGrpSpPr/>
          <p:nvPr/>
        </p:nvGrpSpPr>
        <p:grpSpPr>
          <a:xfrm>
            <a:off x="8231046" y="5786084"/>
            <a:ext cx="1642663" cy="629506"/>
            <a:chOff x="5019048" y="4352724"/>
            <a:chExt cx="1642663" cy="629506"/>
          </a:xfrm>
        </p:grpSpPr>
        <p:grpSp>
          <p:nvGrpSpPr>
            <p:cNvPr id="918" name="Google Shape;3748;p29">
              <a:extLst>
                <a:ext uri="{FF2B5EF4-FFF2-40B4-BE49-F238E27FC236}">
                  <a16:creationId xmlns:a16="http://schemas.microsoft.com/office/drawing/2014/main" id="{D16B9ACC-34AF-6B4F-935F-88F4DC75EDC6}"/>
                </a:ext>
              </a:extLst>
            </p:cNvPr>
            <p:cNvGrpSpPr/>
            <p:nvPr/>
          </p:nvGrpSpPr>
          <p:grpSpPr>
            <a:xfrm>
              <a:off x="5126421" y="4460365"/>
              <a:ext cx="1535290" cy="414206"/>
              <a:chOff x="2069932" y="3751268"/>
              <a:chExt cx="1841980" cy="641782"/>
            </a:xfrm>
          </p:grpSpPr>
          <p:grpSp>
            <p:nvGrpSpPr>
              <p:cNvPr id="920" name="Google Shape;3749;p29">
                <a:extLst>
                  <a:ext uri="{FF2B5EF4-FFF2-40B4-BE49-F238E27FC236}">
                    <a16:creationId xmlns:a16="http://schemas.microsoft.com/office/drawing/2014/main" id="{A26B0E7C-6EF1-814C-99B1-8B4310CD4F57}"/>
                  </a:ext>
                </a:extLst>
              </p:cNvPr>
              <p:cNvGrpSpPr/>
              <p:nvPr/>
            </p:nvGrpSpPr>
            <p:grpSpPr>
              <a:xfrm>
                <a:off x="2069932" y="3751268"/>
                <a:ext cx="449535" cy="641782"/>
                <a:chOff x="5296498" y="2608268"/>
                <a:chExt cx="449535" cy="641782"/>
              </a:xfrm>
            </p:grpSpPr>
            <p:sp>
              <p:nvSpPr>
                <p:cNvPr id="922" name="Google Shape;3750;p29">
                  <a:extLst>
                    <a:ext uri="{FF2B5EF4-FFF2-40B4-BE49-F238E27FC236}">
                      <a16:creationId xmlns:a16="http://schemas.microsoft.com/office/drawing/2014/main" id="{6F6F018A-0E15-964F-BDD5-01052728A01C}"/>
                    </a:ext>
                  </a:extLst>
                </p:cNvPr>
                <p:cNvSpPr/>
                <p:nvPr/>
              </p:nvSpPr>
              <p:spPr>
                <a:xfrm>
                  <a:off x="5296498" y="2695175"/>
                  <a:ext cx="449535" cy="4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3751;p29">
                  <a:extLst>
                    <a:ext uri="{FF2B5EF4-FFF2-40B4-BE49-F238E27FC236}">
                      <a16:creationId xmlns:a16="http://schemas.microsoft.com/office/drawing/2014/main" id="{CE2C868A-31AD-FD42-9E5F-342E57451A48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3752;p29">
                  <a:extLst>
                    <a:ext uri="{FF2B5EF4-FFF2-40B4-BE49-F238E27FC236}">
                      <a16:creationId xmlns:a16="http://schemas.microsoft.com/office/drawing/2014/main" id="{F9C48056-21F6-6146-9435-077194D2BD85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3753;p29">
                  <a:extLst>
                    <a:ext uri="{FF2B5EF4-FFF2-40B4-BE49-F238E27FC236}">
                      <a16:creationId xmlns:a16="http://schemas.microsoft.com/office/drawing/2014/main" id="{C4200E4A-A1D3-FC42-8E8D-D63B5007A2BD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3754;p29">
                  <a:extLst>
                    <a:ext uri="{FF2B5EF4-FFF2-40B4-BE49-F238E27FC236}">
                      <a16:creationId xmlns:a16="http://schemas.microsoft.com/office/drawing/2014/main" id="{EACBB200-A09B-094D-A4B7-E0578A331290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3755;p29">
                  <a:extLst>
                    <a:ext uri="{FF2B5EF4-FFF2-40B4-BE49-F238E27FC236}">
                      <a16:creationId xmlns:a16="http://schemas.microsoft.com/office/drawing/2014/main" id="{999EA7C2-3C79-6F4F-ADAD-12171857D259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3756;p29">
                  <a:extLst>
                    <a:ext uri="{FF2B5EF4-FFF2-40B4-BE49-F238E27FC236}">
                      <a16:creationId xmlns:a16="http://schemas.microsoft.com/office/drawing/2014/main" id="{FC6B62CC-3065-2B42-8A7B-C606ED7BE84D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3757;p29">
                  <a:extLst>
                    <a:ext uri="{FF2B5EF4-FFF2-40B4-BE49-F238E27FC236}">
                      <a16:creationId xmlns:a16="http://schemas.microsoft.com/office/drawing/2014/main" id="{F4E0A013-3035-CB4A-924E-11FF0070D0DC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3758;p29">
                  <a:extLst>
                    <a:ext uri="{FF2B5EF4-FFF2-40B4-BE49-F238E27FC236}">
                      <a16:creationId xmlns:a16="http://schemas.microsoft.com/office/drawing/2014/main" id="{504589E9-66D3-D64A-A614-1704A8227F31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3759;p29">
                  <a:extLst>
                    <a:ext uri="{FF2B5EF4-FFF2-40B4-BE49-F238E27FC236}">
                      <a16:creationId xmlns:a16="http://schemas.microsoft.com/office/drawing/2014/main" id="{3E8AD7C8-C024-D54F-927B-0C881748B7B4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3760;p29">
                  <a:extLst>
                    <a:ext uri="{FF2B5EF4-FFF2-40B4-BE49-F238E27FC236}">
                      <a16:creationId xmlns:a16="http://schemas.microsoft.com/office/drawing/2014/main" id="{2C20C78E-93B4-DD4A-96FC-23E673D46471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3761;p29">
                  <a:extLst>
                    <a:ext uri="{FF2B5EF4-FFF2-40B4-BE49-F238E27FC236}">
                      <a16:creationId xmlns:a16="http://schemas.microsoft.com/office/drawing/2014/main" id="{C0628959-1527-4045-B642-9CBD4A540B02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1" name="Google Shape;3762;p29">
                <a:extLst>
                  <a:ext uri="{FF2B5EF4-FFF2-40B4-BE49-F238E27FC236}">
                    <a16:creationId xmlns:a16="http://schemas.microsoft.com/office/drawing/2014/main" id="{B4524DE6-B1E3-FC41-B108-5FB5519198E1}"/>
                  </a:ext>
                </a:extLst>
              </p:cNvPr>
              <p:cNvSpPr txBox="1"/>
              <p:nvPr/>
            </p:nvSpPr>
            <p:spPr>
              <a:xfrm>
                <a:off x="2587875" y="3850600"/>
                <a:ext cx="1324037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38761D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Generator Loss</a:t>
                </a:r>
                <a:endParaRPr sz="1500" b="1" dirty="0">
                  <a:solidFill>
                    <a:srgbClr val="38761D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19" name="Google Shape;3763;p29">
              <a:extLst>
                <a:ext uri="{FF2B5EF4-FFF2-40B4-BE49-F238E27FC236}">
                  <a16:creationId xmlns:a16="http://schemas.microsoft.com/office/drawing/2014/main" id="{CAA06A5D-1D0A-C540-ADDE-B865DD85E51C}"/>
                </a:ext>
              </a:extLst>
            </p:cNvPr>
            <p:cNvSpPr/>
            <p:nvPr/>
          </p:nvSpPr>
          <p:spPr>
            <a:xfrm>
              <a:off x="5019048" y="4352724"/>
              <a:ext cx="1642662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3768;p29">
            <a:extLst>
              <a:ext uri="{FF2B5EF4-FFF2-40B4-BE49-F238E27FC236}">
                <a16:creationId xmlns:a16="http://schemas.microsoft.com/office/drawing/2014/main" id="{F8FD3114-1FD7-104C-AA71-999E74D23B0A}"/>
              </a:ext>
            </a:extLst>
          </p:cNvPr>
          <p:cNvCxnSpPr/>
          <p:nvPr/>
        </p:nvCxnSpPr>
        <p:spPr>
          <a:xfrm flipH="1">
            <a:off x="9970173" y="4318085"/>
            <a:ext cx="1675200" cy="1791300"/>
          </a:xfrm>
          <a:prstGeom prst="curvedConnector3">
            <a:avLst>
              <a:gd name="adj1" fmla="val -29343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5" name="Up Arrow 23">
            <a:extLst>
              <a:ext uri="{FF2B5EF4-FFF2-40B4-BE49-F238E27FC236}">
                <a16:creationId xmlns:a16="http://schemas.microsoft.com/office/drawing/2014/main" id="{3F71D24E-E133-4B4B-8587-1736048DE0DC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8269A6E1-1B31-884F-B2D3-35D238CA698E}"/>
              </a:ext>
            </a:extLst>
          </p:cNvPr>
          <p:cNvCxnSpPr>
            <a:cxnSpLocks/>
          </p:cNvCxnSpPr>
          <p:nvPr/>
        </p:nvCxnSpPr>
        <p:spPr>
          <a:xfrm>
            <a:off x="10226304" y="3662411"/>
            <a:ext cx="161640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7" name="Up Arrow 23">
            <a:extLst>
              <a:ext uri="{FF2B5EF4-FFF2-40B4-BE49-F238E27FC236}">
                <a16:creationId xmlns:a16="http://schemas.microsoft.com/office/drawing/2014/main" id="{ED26188E-C8A9-2C42-A5E9-094C7FFE3E02}"/>
              </a:ext>
            </a:extLst>
          </p:cNvPr>
          <p:cNvSpPr/>
          <p:nvPr/>
        </p:nvSpPr>
        <p:spPr>
          <a:xfrm rot="5400000">
            <a:off x="9616654" y="338284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300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96" name="Google Shape;1691;p20">
            <a:extLst>
              <a:ext uri="{FF2B5EF4-FFF2-40B4-BE49-F238E27FC236}">
                <a16:creationId xmlns:a16="http://schemas.microsoft.com/office/drawing/2014/main" id="{A6795614-5A3D-614F-AD2A-78D80F33C202}"/>
              </a:ext>
            </a:extLst>
          </p:cNvPr>
          <p:cNvGrpSpPr/>
          <p:nvPr/>
        </p:nvGrpSpPr>
        <p:grpSpPr>
          <a:xfrm>
            <a:off x="4723892" y="3791791"/>
            <a:ext cx="2780204" cy="1460141"/>
            <a:chOff x="2804801" y="2454651"/>
            <a:chExt cx="2500484" cy="1661770"/>
          </a:xfrm>
        </p:grpSpPr>
        <p:sp>
          <p:nvSpPr>
            <p:cNvPr id="497" name="Google Shape;1692;p20">
              <a:extLst>
                <a:ext uri="{FF2B5EF4-FFF2-40B4-BE49-F238E27FC236}">
                  <a16:creationId xmlns:a16="http://schemas.microsoft.com/office/drawing/2014/main" id="{2D136610-6C4C-7542-90F7-5F9C7D458827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98" name="Google Shape;1693;p20">
              <a:extLst>
                <a:ext uri="{FF2B5EF4-FFF2-40B4-BE49-F238E27FC236}">
                  <a16:creationId xmlns:a16="http://schemas.microsoft.com/office/drawing/2014/main" id="{8D954369-6266-1143-BC10-E7A397A0DA7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616" name="Google Shape;1694;p20">
                <a:extLst>
                  <a:ext uri="{FF2B5EF4-FFF2-40B4-BE49-F238E27FC236}">
                    <a16:creationId xmlns:a16="http://schemas.microsoft.com/office/drawing/2014/main" id="{BBCCED56-9C3B-084B-89F2-AFE590D285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7" name="Google Shape;1695;p20">
                <a:extLst>
                  <a:ext uri="{FF2B5EF4-FFF2-40B4-BE49-F238E27FC236}">
                    <a16:creationId xmlns:a16="http://schemas.microsoft.com/office/drawing/2014/main" id="{68994A5E-864A-1644-9282-FAD887A5B4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99" name="Google Shape;1696;p20">
              <a:extLst>
                <a:ext uri="{FF2B5EF4-FFF2-40B4-BE49-F238E27FC236}">
                  <a16:creationId xmlns:a16="http://schemas.microsoft.com/office/drawing/2014/main" id="{A33138BD-58B5-654C-B155-377C47FABFF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614" name="Google Shape;1697;p20">
                <a:extLst>
                  <a:ext uri="{FF2B5EF4-FFF2-40B4-BE49-F238E27FC236}">
                    <a16:creationId xmlns:a16="http://schemas.microsoft.com/office/drawing/2014/main" id="{A905F8C8-B85F-B640-BDC1-840B87D9C91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5" name="Google Shape;1698;p20">
                <a:extLst>
                  <a:ext uri="{FF2B5EF4-FFF2-40B4-BE49-F238E27FC236}">
                    <a16:creationId xmlns:a16="http://schemas.microsoft.com/office/drawing/2014/main" id="{187DCAAC-9F72-1148-9D2B-264351E694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0" name="Google Shape;1699;p20">
              <a:extLst>
                <a:ext uri="{FF2B5EF4-FFF2-40B4-BE49-F238E27FC236}">
                  <a16:creationId xmlns:a16="http://schemas.microsoft.com/office/drawing/2014/main" id="{998A209E-065E-B949-8654-9A08EDDD7514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612" name="Google Shape;1700;p20">
                <a:extLst>
                  <a:ext uri="{FF2B5EF4-FFF2-40B4-BE49-F238E27FC236}">
                    <a16:creationId xmlns:a16="http://schemas.microsoft.com/office/drawing/2014/main" id="{9F1CA642-540E-474E-B73D-F527FA1A4C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3" name="Google Shape;1701;p20">
                <a:extLst>
                  <a:ext uri="{FF2B5EF4-FFF2-40B4-BE49-F238E27FC236}">
                    <a16:creationId xmlns:a16="http://schemas.microsoft.com/office/drawing/2014/main" id="{4A354884-A22D-034C-9C60-5D6F04FF0C3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1" name="Google Shape;1702;p20">
              <a:extLst>
                <a:ext uri="{FF2B5EF4-FFF2-40B4-BE49-F238E27FC236}">
                  <a16:creationId xmlns:a16="http://schemas.microsoft.com/office/drawing/2014/main" id="{A8D7AA9E-A064-6F48-BCC9-C52C8F5E3167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610" name="Google Shape;1703;p20">
                <a:extLst>
                  <a:ext uri="{FF2B5EF4-FFF2-40B4-BE49-F238E27FC236}">
                    <a16:creationId xmlns:a16="http://schemas.microsoft.com/office/drawing/2014/main" id="{46C86D50-B502-E840-B684-3157FE2E0F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1" name="Google Shape;1704;p20">
                <a:extLst>
                  <a:ext uri="{FF2B5EF4-FFF2-40B4-BE49-F238E27FC236}">
                    <a16:creationId xmlns:a16="http://schemas.microsoft.com/office/drawing/2014/main" id="{2B02B79A-D620-6549-B5B1-FFB9614CFE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2" name="Google Shape;1705;p20">
              <a:extLst>
                <a:ext uri="{FF2B5EF4-FFF2-40B4-BE49-F238E27FC236}">
                  <a16:creationId xmlns:a16="http://schemas.microsoft.com/office/drawing/2014/main" id="{6B96E1FF-D9F6-B945-92D8-24DFF2D5F178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608" name="Google Shape;1706;p20">
                <a:extLst>
                  <a:ext uri="{FF2B5EF4-FFF2-40B4-BE49-F238E27FC236}">
                    <a16:creationId xmlns:a16="http://schemas.microsoft.com/office/drawing/2014/main" id="{3B1F3C5D-50BE-9C46-8387-19922AD64A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9" name="Google Shape;1707;p20">
                <a:extLst>
                  <a:ext uri="{FF2B5EF4-FFF2-40B4-BE49-F238E27FC236}">
                    <a16:creationId xmlns:a16="http://schemas.microsoft.com/office/drawing/2014/main" id="{2960512D-A77C-C04B-9B72-FA239A479C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3" name="Google Shape;1708;p20">
              <a:extLst>
                <a:ext uri="{FF2B5EF4-FFF2-40B4-BE49-F238E27FC236}">
                  <a16:creationId xmlns:a16="http://schemas.microsoft.com/office/drawing/2014/main" id="{5810A79E-8E69-2F46-83D0-36396D2F5AC6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606" name="Google Shape;1709;p20">
                <a:extLst>
                  <a:ext uri="{FF2B5EF4-FFF2-40B4-BE49-F238E27FC236}">
                    <a16:creationId xmlns:a16="http://schemas.microsoft.com/office/drawing/2014/main" id="{F9F2C18B-B807-C84F-99B2-47A8AA2689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7" name="Google Shape;1710;p20">
                <a:extLst>
                  <a:ext uri="{FF2B5EF4-FFF2-40B4-BE49-F238E27FC236}">
                    <a16:creationId xmlns:a16="http://schemas.microsoft.com/office/drawing/2014/main" id="{97B9088E-A59C-1842-9CEC-40B357E79C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4" name="Google Shape;1711;p20">
              <a:extLst>
                <a:ext uri="{FF2B5EF4-FFF2-40B4-BE49-F238E27FC236}">
                  <a16:creationId xmlns:a16="http://schemas.microsoft.com/office/drawing/2014/main" id="{D7110B50-7D58-0B47-8980-05B72CBC4FC1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604" name="Google Shape;1712;p20">
                <a:extLst>
                  <a:ext uri="{FF2B5EF4-FFF2-40B4-BE49-F238E27FC236}">
                    <a16:creationId xmlns:a16="http://schemas.microsoft.com/office/drawing/2014/main" id="{7E6C9BB7-DD79-8647-8BDA-A329632D773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5" name="Google Shape;1713;p20">
                <a:extLst>
                  <a:ext uri="{FF2B5EF4-FFF2-40B4-BE49-F238E27FC236}">
                    <a16:creationId xmlns:a16="http://schemas.microsoft.com/office/drawing/2014/main" id="{B8777793-0FD8-C748-A1D4-891E2BE0365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5" name="Google Shape;1714;p20">
              <a:extLst>
                <a:ext uri="{FF2B5EF4-FFF2-40B4-BE49-F238E27FC236}">
                  <a16:creationId xmlns:a16="http://schemas.microsoft.com/office/drawing/2014/main" id="{1EBED20D-0F4A-8B40-81C9-67EF61E5F804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602" name="Google Shape;1715;p20">
                <a:extLst>
                  <a:ext uri="{FF2B5EF4-FFF2-40B4-BE49-F238E27FC236}">
                    <a16:creationId xmlns:a16="http://schemas.microsoft.com/office/drawing/2014/main" id="{86835130-7243-404A-872C-B318EDE1675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3" name="Google Shape;1716;p20">
                <a:extLst>
                  <a:ext uri="{FF2B5EF4-FFF2-40B4-BE49-F238E27FC236}">
                    <a16:creationId xmlns:a16="http://schemas.microsoft.com/office/drawing/2014/main" id="{F3DB670E-3CE8-CE4C-81A6-34A39537DF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6" name="Google Shape;1717;p20">
              <a:extLst>
                <a:ext uri="{FF2B5EF4-FFF2-40B4-BE49-F238E27FC236}">
                  <a16:creationId xmlns:a16="http://schemas.microsoft.com/office/drawing/2014/main" id="{800D107D-3D58-0C47-A467-11E8BC089930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600" name="Google Shape;1718;p20">
                <a:extLst>
                  <a:ext uri="{FF2B5EF4-FFF2-40B4-BE49-F238E27FC236}">
                    <a16:creationId xmlns:a16="http://schemas.microsoft.com/office/drawing/2014/main" id="{EF84AB27-61D0-7645-8F4A-328D8E0B07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1" name="Google Shape;1719;p20">
                <a:extLst>
                  <a:ext uri="{FF2B5EF4-FFF2-40B4-BE49-F238E27FC236}">
                    <a16:creationId xmlns:a16="http://schemas.microsoft.com/office/drawing/2014/main" id="{02587EB7-D4EB-C64C-AE87-E584F5CA41B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7" name="Google Shape;1720;p20">
              <a:extLst>
                <a:ext uri="{FF2B5EF4-FFF2-40B4-BE49-F238E27FC236}">
                  <a16:creationId xmlns:a16="http://schemas.microsoft.com/office/drawing/2014/main" id="{95E55E98-A67B-0246-B469-953981DAD1AA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598" name="Google Shape;1721;p20">
                <a:extLst>
                  <a:ext uri="{FF2B5EF4-FFF2-40B4-BE49-F238E27FC236}">
                    <a16:creationId xmlns:a16="http://schemas.microsoft.com/office/drawing/2014/main" id="{91EDFA07-21AE-684A-9706-24CCE2AD69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9" name="Google Shape;1722;p20">
                <a:extLst>
                  <a:ext uri="{FF2B5EF4-FFF2-40B4-BE49-F238E27FC236}">
                    <a16:creationId xmlns:a16="http://schemas.microsoft.com/office/drawing/2014/main" id="{50E5CA18-B08D-8B42-8B78-44E7B541C3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8" name="Google Shape;1723;p20">
              <a:extLst>
                <a:ext uri="{FF2B5EF4-FFF2-40B4-BE49-F238E27FC236}">
                  <a16:creationId xmlns:a16="http://schemas.microsoft.com/office/drawing/2014/main" id="{CF343882-6140-C44B-98CE-063A874C5049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596" name="Google Shape;1724;p20">
                <a:extLst>
                  <a:ext uri="{FF2B5EF4-FFF2-40B4-BE49-F238E27FC236}">
                    <a16:creationId xmlns:a16="http://schemas.microsoft.com/office/drawing/2014/main" id="{F6D351EB-0FD3-5D43-8045-D4CA9DB5BA0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7" name="Google Shape;1725;p20">
                <a:extLst>
                  <a:ext uri="{FF2B5EF4-FFF2-40B4-BE49-F238E27FC236}">
                    <a16:creationId xmlns:a16="http://schemas.microsoft.com/office/drawing/2014/main" id="{D5F7627F-61F6-254B-8EBA-4012A7511E6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09" name="Google Shape;1726;p20">
              <a:extLst>
                <a:ext uri="{FF2B5EF4-FFF2-40B4-BE49-F238E27FC236}">
                  <a16:creationId xmlns:a16="http://schemas.microsoft.com/office/drawing/2014/main" id="{845FC0A8-E677-7749-8A24-ED1FA9E4CA41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594" name="Google Shape;1727;p20">
                <a:extLst>
                  <a:ext uri="{FF2B5EF4-FFF2-40B4-BE49-F238E27FC236}">
                    <a16:creationId xmlns:a16="http://schemas.microsoft.com/office/drawing/2014/main" id="{9F56851E-ED40-1543-B8E4-F161EF8712F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5" name="Google Shape;1728;p20">
                <a:extLst>
                  <a:ext uri="{FF2B5EF4-FFF2-40B4-BE49-F238E27FC236}">
                    <a16:creationId xmlns:a16="http://schemas.microsoft.com/office/drawing/2014/main" id="{CB78642A-B6EA-2142-A648-AA8272E49D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0" name="Google Shape;1729;p20">
              <a:extLst>
                <a:ext uri="{FF2B5EF4-FFF2-40B4-BE49-F238E27FC236}">
                  <a16:creationId xmlns:a16="http://schemas.microsoft.com/office/drawing/2014/main" id="{DCBA64C5-6942-E446-A8BF-CEBB04AD3468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592" name="Google Shape;1730;p20">
                <a:extLst>
                  <a:ext uri="{FF2B5EF4-FFF2-40B4-BE49-F238E27FC236}">
                    <a16:creationId xmlns:a16="http://schemas.microsoft.com/office/drawing/2014/main" id="{438FBDE6-249C-BD45-9A27-6316CE22FDF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3" name="Google Shape;1731;p20">
                <a:extLst>
                  <a:ext uri="{FF2B5EF4-FFF2-40B4-BE49-F238E27FC236}">
                    <a16:creationId xmlns:a16="http://schemas.microsoft.com/office/drawing/2014/main" id="{46CBC374-B2F6-2B43-9E51-8BE6E69C910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1" name="Google Shape;1732;p20">
              <a:extLst>
                <a:ext uri="{FF2B5EF4-FFF2-40B4-BE49-F238E27FC236}">
                  <a16:creationId xmlns:a16="http://schemas.microsoft.com/office/drawing/2014/main" id="{99406E30-D2C8-4846-8503-EBF48053048D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590" name="Google Shape;1733;p20">
                <a:extLst>
                  <a:ext uri="{FF2B5EF4-FFF2-40B4-BE49-F238E27FC236}">
                    <a16:creationId xmlns:a16="http://schemas.microsoft.com/office/drawing/2014/main" id="{F017E0EB-0B56-8B48-94FD-B5B4C2F5C6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1" name="Google Shape;1734;p20">
                <a:extLst>
                  <a:ext uri="{FF2B5EF4-FFF2-40B4-BE49-F238E27FC236}">
                    <a16:creationId xmlns:a16="http://schemas.microsoft.com/office/drawing/2014/main" id="{7D2F93E2-0544-7540-9752-9B51F7EC43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2" name="Google Shape;1735;p20">
              <a:extLst>
                <a:ext uri="{FF2B5EF4-FFF2-40B4-BE49-F238E27FC236}">
                  <a16:creationId xmlns:a16="http://schemas.microsoft.com/office/drawing/2014/main" id="{E391582A-64D3-5B47-9241-3B77D48DF862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588" name="Google Shape;1736;p20">
                <a:extLst>
                  <a:ext uri="{FF2B5EF4-FFF2-40B4-BE49-F238E27FC236}">
                    <a16:creationId xmlns:a16="http://schemas.microsoft.com/office/drawing/2014/main" id="{F5A7F252-44B5-FD4B-974A-321818E5868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9" name="Google Shape;1737;p20">
                <a:extLst>
                  <a:ext uri="{FF2B5EF4-FFF2-40B4-BE49-F238E27FC236}">
                    <a16:creationId xmlns:a16="http://schemas.microsoft.com/office/drawing/2014/main" id="{12C895AB-0E56-5649-9F2E-A455AB998A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3" name="Google Shape;1738;p20">
              <a:extLst>
                <a:ext uri="{FF2B5EF4-FFF2-40B4-BE49-F238E27FC236}">
                  <a16:creationId xmlns:a16="http://schemas.microsoft.com/office/drawing/2014/main" id="{4EF7213D-CA05-B243-A7A5-6A0C2DDA0B7B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586" name="Google Shape;1739;p20">
                <a:extLst>
                  <a:ext uri="{FF2B5EF4-FFF2-40B4-BE49-F238E27FC236}">
                    <a16:creationId xmlns:a16="http://schemas.microsoft.com/office/drawing/2014/main" id="{81A71A4B-0C47-CE4B-BC0E-C2D1CE9672A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1740;p20">
                <a:extLst>
                  <a:ext uri="{FF2B5EF4-FFF2-40B4-BE49-F238E27FC236}">
                    <a16:creationId xmlns:a16="http://schemas.microsoft.com/office/drawing/2014/main" id="{DFBD227D-EE3A-DD49-862E-03CF4ADAAB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4" name="Google Shape;1741;p20">
              <a:extLst>
                <a:ext uri="{FF2B5EF4-FFF2-40B4-BE49-F238E27FC236}">
                  <a16:creationId xmlns:a16="http://schemas.microsoft.com/office/drawing/2014/main" id="{15CCDC10-9E62-9C40-9F1D-0205EEC6B644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584" name="Google Shape;1742;p20">
                <a:extLst>
                  <a:ext uri="{FF2B5EF4-FFF2-40B4-BE49-F238E27FC236}">
                    <a16:creationId xmlns:a16="http://schemas.microsoft.com/office/drawing/2014/main" id="{FB42BA8C-DEF4-F74E-9E6B-42D72E6577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1743;p20">
                <a:extLst>
                  <a:ext uri="{FF2B5EF4-FFF2-40B4-BE49-F238E27FC236}">
                    <a16:creationId xmlns:a16="http://schemas.microsoft.com/office/drawing/2014/main" id="{072E15A5-24FB-E841-945A-5257DA0AA1E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5" name="Google Shape;1744;p20">
              <a:extLst>
                <a:ext uri="{FF2B5EF4-FFF2-40B4-BE49-F238E27FC236}">
                  <a16:creationId xmlns:a16="http://schemas.microsoft.com/office/drawing/2014/main" id="{651C19CE-FEC3-A24F-8B7E-8F30F7D5945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582" name="Google Shape;1745;p20">
                <a:extLst>
                  <a:ext uri="{FF2B5EF4-FFF2-40B4-BE49-F238E27FC236}">
                    <a16:creationId xmlns:a16="http://schemas.microsoft.com/office/drawing/2014/main" id="{F08C5190-9592-9C43-BDD2-321D0A080A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1746;p20">
                <a:extLst>
                  <a:ext uri="{FF2B5EF4-FFF2-40B4-BE49-F238E27FC236}">
                    <a16:creationId xmlns:a16="http://schemas.microsoft.com/office/drawing/2014/main" id="{6202F15D-B4E9-9B49-81F9-384D576794E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6" name="Google Shape;1747;p20">
              <a:extLst>
                <a:ext uri="{FF2B5EF4-FFF2-40B4-BE49-F238E27FC236}">
                  <a16:creationId xmlns:a16="http://schemas.microsoft.com/office/drawing/2014/main" id="{213749DF-4F27-3B49-8284-0D7D6CC3B37C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580" name="Google Shape;1748;p20">
                <a:extLst>
                  <a:ext uri="{FF2B5EF4-FFF2-40B4-BE49-F238E27FC236}">
                    <a16:creationId xmlns:a16="http://schemas.microsoft.com/office/drawing/2014/main" id="{E59D426B-3953-DA42-904D-543555BA09D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1" name="Google Shape;1749;p20">
                <a:extLst>
                  <a:ext uri="{FF2B5EF4-FFF2-40B4-BE49-F238E27FC236}">
                    <a16:creationId xmlns:a16="http://schemas.microsoft.com/office/drawing/2014/main" id="{565749F3-9A6B-1E4D-BCC1-8BCE67F366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1750;p20">
              <a:extLst>
                <a:ext uri="{FF2B5EF4-FFF2-40B4-BE49-F238E27FC236}">
                  <a16:creationId xmlns:a16="http://schemas.microsoft.com/office/drawing/2014/main" id="{16835796-BAE6-A24E-8879-2E724838AB97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578" name="Google Shape;1751;p20">
                <a:extLst>
                  <a:ext uri="{FF2B5EF4-FFF2-40B4-BE49-F238E27FC236}">
                    <a16:creationId xmlns:a16="http://schemas.microsoft.com/office/drawing/2014/main" id="{8557F04A-9A81-AF4A-926D-1F6391DA75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9" name="Google Shape;1752;p20">
                <a:extLst>
                  <a:ext uri="{FF2B5EF4-FFF2-40B4-BE49-F238E27FC236}">
                    <a16:creationId xmlns:a16="http://schemas.microsoft.com/office/drawing/2014/main" id="{52B7A3A5-2E40-4543-A640-3FF212E9C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8" name="Google Shape;1753;p20">
              <a:extLst>
                <a:ext uri="{FF2B5EF4-FFF2-40B4-BE49-F238E27FC236}">
                  <a16:creationId xmlns:a16="http://schemas.microsoft.com/office/drawing/2014/main" id="{4EB8CA17-459F-2A45-B551-CE725FF4DD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576" name="Google Shape;1754;p20">
                <a:extLst>
                  <a:ext uri="{FF2B5EF4-FFF2-40B4-BE49-F238E27FC236}">
                    <a16:creationId xmlns:a16="http://schemas.microsoft.com/office/drawing/2014/main" id="{F05185A7-3B41-D346-B440-4EC753AE7EB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1755;p20">
                <a:extLst>
                  <a:ext uri="{FF2B5EF4-FFF2-40B4-BE49-F238E27FC236}">
                    <a16:creationId xmlns:a16="http://schemas.microsoft.com/office/drawing/2014/main" id="{C177558B-848B-1B4A-9504-6F2D595B1EE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9" name="Google Shape;1756;p20">
              <a:extLst>
                <a:ext uri="{FF2B5EF4-FFF2-40B4-BE49-F238E27FC236}">
                  <a16:creationId xmlns:a16="http://schemas.microsoft.com/office/drawing/2014/main" id="{8428C7D6-ED8A-EE41-9261-371D8B70F7CF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574" name="Google Shape;1757;p20">
                <a:extLst>
                  <a:ext uri="{FF2B5EF4-FFF2-40B4-BE49-F238E27FC236}">
                    <a16:creationId xmlns:a16="http://schemas.microsoft.com/office/drawing/2014/main" id="{0069E6A4-00CD-3A4E-AB46-5CD87BCBF60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5" name="Google Shape;1758;p20">
                <a:extLst>
                  <a:ext uri="{FF2B5EF4-FFF2-40B4-BE49-F238E27FC236}">
                    <a16:creationId xmlns:a16="http://schemas.microsoft.com/office/drawing/2014/main" id="{B09AF982-925F-4A46-AE43-4CF587F377B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0" name="Google Shape;1759;p20">
              <a:extLst>
                <a:ext uri="{FF2B5EF4-FFF2-40B4-BE49-F238E27FC236}">
                  <a16:creationId xmlns:a16="http://schemas.microsoft.com/office/drawing/2014/main" id="{22F8E520-646F-7647-A955-4EBEBD3AE221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572" name="Google Shape;1760;p20">
                <a:extLst>
                  <a:ext uri="{FF2B5EF4-FFF2-40B4-BE49-F238E27FC236}">
                    <a16:creationId xmlns:a16="http://schemas.microsoft.com/office/drawing/2014/main" id="{48D456DE-B1D5-1A40-8182-8AFFBAA7060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1761;p20">
                <a:extLst>
                  <a:ext uri="{FF2B5EF4-FFF2-40B4-BE49-F238E27FC236}">
                    <a16:creationId xmlns:a16="http://schemas.microsoft.com/office/drawing/2014/main" id="{CA9A0A76-A8C6-B044-B28E-3A3885875F6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1" name="Google Shape;1762;p20">
              <a:extLst>
                <a:ext uri="{FF2B5EF4-FFF2-40B4-BE49-F238E27FC236}">
                  <a16:creationId xmlns:a16="http://schemas.microsoft.com/office/drawing/2014/main" id="{2CC32610-5600-5C40-A92D-7FB0850BFCDC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570" name="Google Shape;1763;p20">
                <a:extLst>
                  <a:ext uri="{FF2B5EF4-FFF2-40B4-BE49-F238E27FC236}">
                    <a16:creationId xmlns:a16="http://schemas.microsoft.com/office/drawing/2014/main" id="{AEED6847-BF58-E04C-AEBE-FB2AD748D8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1764;p20">
                <a:extLst>
                  <a:ext uri="{FF2B5EF4-FFF2-40B4-BE49-F238E27FC236}">
                    <a16:creationId xmlns:a16="http://schemas.microsoft.com/office/drawing/2014/main" id="{3253EA03-E686-AC4C-8C74-2ACBF0FA868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2" name="Google Shape;1765;p20">
              <a:extLst>
                <a:ext uri="{FF2B5EF4-FFF2-40B4-BE49-F238E27FC236}">
                  <a16:creationId xmlns:a16="http://schemas.microsoft.com/office/drawing/2014/main" id="{5401E271-3105-BE46-B064-31171CB89FF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568" name="Google Shape;1766;p20">
                <a:extLst>
                  <a:ext uri="{FF2B5EF4-FFF2-40B4-BE49-F238E27FC236}">
                    <a16:creationId xmlns:a16="http://schemas.microsoft.com/office/drawing/2014/main" id="{FFD2EC43-DC8C-2E4C-8386-BE821F4411C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9" name="Google Shape;1767;p20">
                <a:extLst>
                  <a:ext uri="{FF2B5EF4-FFF2-40B4-BE49-F238E27FC236}">
                    <a16:creationId xmlns:a16="http://schemas.microsoft.com/office/drawing/2014/main" id="{9E089CA4-64AF-DF43-AA92-994C224903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3" name="Google Shape;1768;p20">
              <a:extLst>
                <a:ext uri="{FF2B5EF4-FFF2-40B4-BE49-F238E27FC236}">
                  <a16:creationId xmlns:a16="http://schemas.microsoft.com/office/drawing/2014/main" id="{A69D8CEF-C8B2-F14B-A290-801FF2E64A1F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566" name="Google Shape;1769;p20">
                <a:extLst>
                  <a:ext uri="{FF2B5EF4-FFF2-40B4-BE49-F238E27FC236}">
                    <a16:creationId xmlns:a16="http://schemas.microsoft.com/office/drawing/2014/main" id="{C632CC6E-2987-DB49-85C1-9757EE4E7EF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7" name="Google Shape;1770;p20">
                <a:extLst>
                  <a:ext uri="{FF2B5EF4-FFF2-40B4-BE49-F238E27FC236}">
                    <a16:creationId xmlns:a16="http://schemas.microsoft.com/office/drawing/2014/main" id="{4AA46779-A9DA-2C4C-BC7D-D9BC6A123C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4" name="Google Shape;1771;p20">
              <a:extLst>
                <a:ext uri="{FF2B5EF4-FFF2-40B4-BE49-F238E27FC236}">
                  <a16:creationId xmlns:a16="http://schemas.microsoft.com/office/drawing/2014/main" id="{A0011042-9837-A144-8ED7-0ECFBB069366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564" name="Google Shape;1772;p20">
                <a:extLst>
                  <a:ext uri="{FF2B5EF4-FFF2-40B4-BE49-F238E27FC236}">
                    <a16:creationId xmlns:a16="http://schemas.microsoft.com/office/drawing/2014/main" id="{534B429B-76FE-CF4D-B06B-3F52EDC3369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5" name="Google Shape;1773;p20">
                <a:extLst>
                  <a:ext uri="{FF2B5EF4-FFF2-40B4-BE49-F238E27FC236}">
                    <a16:creationId xmlns:a16="http://schemas.microsoft.com/office/drawing/2014/main" id="{50AAAB59-9BB8-2A44-ADFA-FA67E087D9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5" name="Google Shape;1774;p20">
              <a:extLst>
                <a:ext uri="{FF2B5EF4-FFF2-40B4-BE49-F238E27FC236}">
                  <a16:creationId xmlns:a16="http://schemas.microsoft.com/office/drawing/2014/main" id="{08E383A8-5A03-D84E-951E-E1F1AC2D12C2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562" name="Google Shape;1775;p20">
                <a:extLst>
                  <a:ext uri="{FF2B5EF4-FFF2-40B4-BE49-F238E27FC236}">
                    <a16:creationId xmlns:a16="http://schemas.microsoft.com/office/drawing/2014/main" id="{4397FE55-4325-4045-95ED-6382570079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3" name="Google Shape;1776;p20">
                <a:extLst>
                  <a:ext uri="{FF2B5EF4-FFF2-40B4-BE49-F238E27FC236}">
                    <a16:creationId xmlns:a16="http://schemas.microsoft.com/office/drawing/2014/main" id="{93923954-8490-AA4B-AE70-8A1F648792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6" name="Google Shape;1777;p20">
              <a:extLst>
                <a:ext uri="{FF2B5EF4-FFF2-40B4-BE49-F238E27FC236}">
                  <a16:creationId xmlns:a16="http://schemas.microsoft.com/office/drawing/2014/main" id="{ED26D333-C7F3-4843-AA83-A5518B1B7925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560" name="Google Shape;1778;p20">
                <a:extLst>
                  <a:ext uri="{FF2B5EF4-FFF2-40B4-BE49-F238E27FC236}">
                    <a16:creationId xmlns:a16="http://schemas.microsoft.com/office/drawing/2014/main" id="{F75C7665-7582-CF4D-9B78-822AE6E789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1" name="Google Shape;1779;p20">
                <a:extLst>
                  <a:ext uri="{FF2B5EF4-FFF2-40B4-BE49-F238E27FC236}">
                    <a16:creationId xmlns:a16="http://schemas.microsoft.com/office/drawing/2014/main" id="{297B37F3-B7EA-DE4D-8C43-F7F2A6599AD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7" name="Google Shape;1780;p20">
              <a:extLst>
                <a:ext uri="{FF2B5EF4-FFF2-40B4-BE49-F238E27FC236}">
                  <a16:creationId xmlns:a16="http://schemas.microsoft.com/office/drawing/2014/main" id="{9F473CE2-004B-F84F-924C-9F1C71913E66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558" name="Google Shape;1781;p20">
                <a:extLst>
                  <a:ext uri="{FF2B5EF4-FFF2-40B4-BE49-F238E27FC236}">
                    <a16:creationId xmlns:a16="http://schemas.microsoft.com/office/drawing/2014/main" id="{41FD8C30-6F11-CC46-9272-ED4DAB2F375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9" name="Google Shape;1782;p20">
                <a:extLst>
                  <a:ext uri="{FF2B5EF4-FFF2-40B4-BE49-F238E27FC236}">
                    <a16:creationId xmlns:a16="http://schemas.microsoft.com/office/drawing/2014/main" id="{BED5DC5C-F02E-2548-9F9E-52E9BDBE43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8" name="Google Shape;1783;p20">
              <a:extLst>
                <a:ext uri="{FF2B5EF4-FFF2-40B4-BE49-F238E27FC236}">
                  <a16:creationId xmlns:a16="http://schemas.microsoft.com/office/drawing/2014/main" id="{E0BDD66B-7DB6-0843-91FA-96C75DC26221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556" name="Google Shape;1784;p20">
                <a:extLst>
                  <a:ext uri="{FF2B5EF4-FFF2-40B4-BE49-F238E27FC236}">
                    <a16:creationId xmlns:a16="http://schemas.microsoft.com/office/drawing/2014/main" id="{518C7F08-AF16-AE44-A5CD-151A1F220ED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7" name="Google Shape;1785;p20">
                <a:extLst>
                  <a:ext uri="{FF2B5EF4-FFF2-40B4-BE49-F238E27FC236}">
                    <a16:creationId xmlns:a16="http://schemas.microsoft.com/office/drawing/2014/main" id="{26CE66C9-E311-6E4E-B5B0-62E1904F624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29" name="Google Shape;1786;p20">
              <a:extLst>
                <a:ext uri="{FF2B5EF4-FFF2-40B4-BE49-F238E27FC236}">
                  <a16:creationId xmlns:a16="http://schemas.microsoft.com/office/drawing/2014/main" id="{6F1373BF-617C-B24F-84E6-6F49AB8463D5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554" name="Google Shape;1787;p20">
                <a:extLst>
                  <a:ext uri="{FF2B5EF4-FFF2-40B4-BE49-F238E27FC236}">
                    <a16:creationId xmlns:a16="http://schemas.microsoft.com/office/drawing/2014/main" id="{A85D2C8C-DC86-634F-818E-E986D7DB7A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5" name="Google Shape;1788;p20">
                <a:extLst>
                  <a:ext uri="{FF2B5EF4-FFF2-40B4-BE49-F238E27FC236}">
                    <a16:creationId xmlns:a16="http://schemas.microsoft.com/office/drawing/2014/main" id="{19DF4FE1-FFB8-7D44-B391-84CBD062E7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0" name="Google Shape;1789;p20">
              <a:extLst>
                <a:ext uri="{FF2B5EF4-FFF2-40B4-BE49-F238E27FC236}">
                  <a16:creationId xmlns:a16="http://schemas.microsoft.com/office/drawing/2014/main" id="{4AFCFE68-7B4B-5946-9FDE-DEA768D9F921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552" name="Google Shape;1790;p20">
                <a:extLst>
                  <a:ext uri="{FF2B5EF4-FFF2-40B4-BE49-F238E27FC236}">
                    <a16:creationId xmlns:a16="http://schemas.microsoft.com/office/drawing/2014/main" id="{56E04ACC-9C17-3F4D-B0A9-FE3CE68AEEB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3" name="Google Shape;1791;p20">
                <a:extLst>
                  <a:ext uri="{FF2B5EF4-FFF2-40B4-BE49-F238E27FC236}">
                    <a16:creationId xmlns:a16="http://schemas.microsoft.com/office/drawing/2014/main" id="{03BC32AD-1D4A-6E48-BCC1-8504116F1B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1" name="Google Shape;1792;p20">
              <a:extLst>
                <a:ext uri="{FF2B5EF4-FFF2-40B4-BE49-F238E27FC236}">
                  <a16:creationId xmlns:a16="http://schemas.microsoft.com/office/drawing/2014/main" id="{8D0A647D-52AE-5A40-B5FB-D9C1CE8994DA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550" name="Google Shape;1793;p20">
                <a:extLst>
                  <a:ext uri="{FF2B5EF4-FFF2-40B4-BE49-F238E27FC236}">
                    <a16:creationId xmlns:a16="http://schemas.microsoft.com/office/drawing/2014/main" id="{6B13BD59-0B0D-524C-98AA-3A202630A5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1" name="Google Shape;1794;p20">
                <a:extLst>
                  <a:ext uri="{FF2B5EF4-FFF2-40B4-BE49-F238E27FC236}">
                    <a16:creationId xmlns:a16="http://schemas.microsoft.com/office/drawing/2014/main" id="{839AA1CB-2FCB-2E4C-B9F9-E995702B6FD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2" name="Google Shape;1795;p20">
              <a:extLst>
                <a:ext uri="{FF2B5EF4-FFF2-40B4-BE49-F238E27FC236}">
                  <a16:creationId xmlns:a16="http://schemas.microsoft.com/office/drawing/2014/main" id="{4366051F-3A2A-FD41-9F0C-557C0C2684FC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548" name="Google Shape;1796;p20">
                <a:extLst>
                  <a:ext uri="{FF2B5EF4-FFF2-40B4-BE49-F238E27FC236}">
                    <a16:creationId xmlns:a16="http://schemas.microsoft.com/office/drawing/2014/main" id="{7AFA1C4D-EB96-C54B-A8AB-A4BCD10648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9" name="Google Shape;1797;p20">
                <a:extLst>
                  <a:ext uri="{FF2B5EF4-FFF2-40B4-BE49-F238E27FC236}">
                    <a16:creationId xmlns:a16="http://schemas.microsoft.com/office/drawing/2014/main" id="{ADD8E146-8AB6-D94A-8498-68730E891E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1798;p20">
              <a:extLst>
                <a:ext uri="{FF2B5EF4-FFF2-40B4-BE49-F238E27FC236}">
                  <a16:creationId xmlns:a16="http://schemas.microsoft.com/office/drawing/2014/main" id="{AC642FC4-1111-C84F-A21D-4947251D5580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546" name="Google Shape;1799;p20">
                <a:extLst>
                  <a:ext uri="{FF2B5EF4-FFF2-40B4-BE49-F238E27FC236}">
                    <a16:creationId xmlns:a16="http://schemas.microsoft.com/office/drawing/2014/main" id="{8C9A1C72-87FA-B044-BEA4-B1E1F1B5B8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7" name="Google Shape;1800;p20">
                <a:extLst>
                  <a:ext uri="{FF2B5EF4-FFF2-40B4-BE49-F238E27FC236}">
                    <a16:creationId xmlns:a16="http://schemas.microsoft.com/office/drawing/2014/main" id="{376CDF60-7988-684C-907A-19606F13C54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4" name="Google Shape;1801;p20">
              <a:extLst>
                <a:ext uri="{FF2B5EF4-FFF2-40B4-BE49-F238E27FC236}">
                  <a16:creationId xmlns:a16="http://schemas.microsoft.com/office/drawing/2014/main" id="{CF698536-E541-4647-8E1B-3A039AE24CD0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544" name="Google Shape;1802;p20">
                <a:extLst>
                  <a:ext uri="{FF2B5EF4-FFF2-40B4-BE49-F238E27FC236}">
                    <a16:creationId xmlns:a16="http://schemas.microsoft.com/office/drawing/2014/main" id="{8FE11A80-B25E-E84D-B0D5-1441AC2D3FA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5" name="Google Shape;1803;p20">
                <a:extLst>
                  <a:ext uri="{FF2B5EF4-FFF2-40B4-BE49-F238E27FC236}">
                    <a16:creationId xmlns:a16="http://schemas.microsoft.com/office/drawing/2014/main" id="{12C1E349-BE64-D64E-A3BC-ECBC946DE7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5" name="Google Shape;1804;p20">
              <a:extLst>
                <a:ext uri="{FF2B5EF4-FFF2-40B4-BE49-F238E27FC236}">
                  <a16:creationId xmlns:a16="http://schemas.microsoft.com/office/drawing/2014/main" id="{33BDDC75-9B9F-0A43-B2AC-094CA34F778C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542" name="Google Shape;1805;p20">
                <a:extLst>
                  <a:ext uri="{FF2B5EF4-FFF2-40B4-BE49-F238E27FC236}">
                    <a16:creationId xmlns:a16="http://schemas.microsoft.com/office/drawing/2014/main" id="{81F31FD8-C6E6-1F45-8670-4FACD97BBE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3" name="Google Shape;1806;p20">
                <a:extLst>
                  <a:ext uri="{FF2B5EF4-FFF2-40B4-BE49-F238E27FC236}">
                    <a16:creationId xmlns:a16="http://schemas.microsoft.com/office/drawing/2014/main" id="{3AFABD21-0CBD-6C46-91B9-CBACC742FF0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1807;p20">
              <a:extLst>
                <a:ext uri="{FF2B5EF4-FFF2-40B4-BE49-F238E27FC236}">
                  <a16:creationId xmlns:a16="http://schemas.microsoft.com/office/drawing/2014/main" id="{7BE96DE4-A448-214F-A6E7-9D6E75635A72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540" name="Google Shape;1808;p20">
                <a:extLst>
                  <a:ext uri="{FF2B5EF4-FFF2-40B4-BE49-F238E27FC236}">
                    <a16:creationId xmlns:a16="http://schemas.microsoft.com/office/drawing/2014/main" id="{FF72AA69-1ED4-3D49-A2A2-04522B44E0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1" name="Google Shape;1809;p20">
                <a:extLst>
                  <a:ext uri="{FF2B5EF4-FFF2-40B4-BE49-F238E27FC236}">
                    <a16:creationId xmlns:a16="http://schemas.microsoft.com/office/drawing/2014/main" id="{38154C3D-A72F-E244-A0A6-398BF94E395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7" name="Google Shape;1810;p20">
              <a:extLst>
                <a:ext uri="{FF2B5EF4-FFF2-40B4-BE49-F238E27FC236}">
                  <a16:creationId xmlns:a16="http://schemas.microsoft.com/office/drawing/2014/main" id="{FEB15F34-AC30-534B-950F-681AB45D5187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538" name="Google Shape;1811;p20">
                <a:extLst>
                  <a:ext uri="{FF2B5EF4-FFF2-40B4-BE49-F238E27FC236}">
                    <a16:creationId xmlns:a16="http://schemas.microsoft.com/office/drawing/2014/main" id="{AF9B390E-9AF2-F44C-BD8E-75BDF49B27C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9" name="Google Shape;1812;p20">
                <a:extLst>
                  <a:ext uri="{FF2B5EF4-FFF2-40B4-BE49-F238E27FC236}">
                    <a16:creationId xmlns:a16="http://schemas.microsoft.com/office/drawing/2014/main" id="{EDE66DC3-D78E-AC4A-8C22-3D88E1D881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678656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02594" y="4018819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5782" y="2875819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14005" y="2773532"/>
              <a:ext cx="70653" cy="57196"/>
              <a:chOff x="2874404" y="2395531"/>
              <a:chExt cx="567039" cy="502157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577809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382072" y="1129426"/>
            <a:ext cx="2323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accent4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Backward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/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7" name="Google Shape;3747;p29">
            <a:extLst>
              <a:ext uri="{FF2B5EF4-FFF2-40B4-BE49-F238E27FC236}">
                <a16:creationId xmlns:a16="http://schemas.microsoft.com/office/drawing/2014/main" id="{C71707DB-061A-0F49-AE08-4BD81F06290C}"/>
              </a:ext>
            </a:extLst>
          </p:cNvPr>
          <p:cNvGrpSpPr/>
          <p:nvPr/>
        </p:nvGrpSpPr>
        <p:grpSpPr>
          <a:xfrm>
            <a:off x="8231046" y="5786084"/>
            <a:ext cx="1642663" cy="629506"/>
            <a:chOff x="5019048" y="4352724"/>
            <a:chExt cx="1642663" cy="629506"/>
          </a:xfrm>
        </p:grpSpPr>
        <p:grpSp>
          <p:nvGrpSpPr>
            <p:cNvPr id="918" name="Google Shape;3748;p29">
              <a:extLst>
                <a:ext uri="{FF2B5EF4-FFF2-40B4-BE49-F238E27FC236}">
                  <a16:creationId xmlns:a16="http://schemas.microsoft.com/office/drawing/2014/main" id="{D16B9ACC-34AF-6B4F-935F-88F4DC75EDC6}"/>
                </a:ext>
              </a:extLst>
            </p:cNvPr>
            <p:cNvGrpSpPr/>
            <p:nvPr/>
          </p:nvGrpSpPr>
          <p:grpSpPr>
            <a:xfrm>
              <a:off x="5126421" y="4460365"/>
              <a:ext cx="1535290" cy="414206"/>
              <a:chOff x="2069932" y="3751268"/>
              <a:chExt cx="1841980" cy="641782"/>
            </a:xfrm>
          </p:grpSpPr>
          <p:grpSp>
            <p:nvGrpSpPr>
              <p:cNvPr id="920" name="Google Shape;3749;p29">
                <a:extLst>
                  <a:ext uri="{FF2B5EF4-FFF2-40B4-BE49-F238E27FC236}">
                    <a16:creationId xmlns:a16="http://schemas.microsoft.com/office/drawing/2014/main" id="{A26B0E7C-6EF1-814C-99B1-8B4310CD4F57}"/>
                  </a:ext>
                </a:extLst>
              </p:cNvPr>
              <p:cNvGrpSpPr/>
              <p:nvPr/>
            </p:nvGrpSpPr>
            <p:grpSpPr>
              <a:xfrm>
                <a:off x="2069932" y="3751268"/>
                <a:ext cx="449535" cy="641782"/>
                <a:chOff x="5296498" y="2608268"/>
                <a:chExt cx="449535" cy="641782"/>
              </a:xfrm>
            </p:grpSpPr>
            <p:sp>
              <p:nvSpPr>
                <p:cNvPr id="922" name="Google Shape;3750;p29">
                  <a:extLst>
                    <a:ext uri="{FF2B5EF4-FFF2-40B4-BE49-F238E27FC236}">
                      <a16:creationId xmlns:a16="http://schemas.microsoft.com/office/drawing/2014/main" id="{6F6F018A-0E15-964F-BDD5-01052728A01C}"/>
                    </a:ext>
                  </a:extLst>
                </p:cNvPr>
                <p:cNvSpPr/>
                <p:nvPr/>
              </p:nvSpPr>
              <p:spPr>
                <a:xfrm>
                  <a:off x="5296498" y="2695175"/>
                  <a:ext cx="449535" cy="4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3751;p29">
                  <a:extLst>
                    <a:ext uri="{FF2B5EF4-FFF2-40B4-BE49-F238E27FC236}">
                      <a16:creationId xmlns:a16="http://schemas.microsoft.com/office/drawing/2014/main" id="{CE2C868A-31AD-FD42-9E5F-342E57451A48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3752;p29">
                  <a:extLst>
                    <a:ext uri="{FF2B5EF4-FFF2-40B4-BE49-F238E27FC236}">
                      <a16:creationId xmlns:a16="http://schemas.microsoft.com/office/drawing/2014/main" id="{F9C48056-21F6-6146-9435-077194D2BD85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3753;p29">
                  <a:extLst>
                    <a:ext uri="{FF2B5EF4-FFF2-40B4-BE49-F238E27FC236}">
                      <a16:creationId xmlns:a16="http://schemas.microsoft.com/office/drawing/2014/main" id="{C4200E4A-A1D3-FC42-8E8D-D63B5007A2BD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3754;p29">
                  <a:extLst>
                    <a:ext uri="{FF2B5EF4-FFF2-40B4-BE49-F238E27FC236}">
                      <a16:creationId xmlns:a16="http://schemas.microsoft.com/office/drawing/2014/main" id="{EACBB200-A09B-094D-A4B7-E0578A331290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3755;p29">
                  <a:extLst>
                    <a:ext uri="{FF2B5EF4-FFF2-40B4-BE49-F238E27FC236}">
                      <a16:creationId xmlns:a16="http://schemas.microsoft.com/office/drawing/2014/main" id="{999EA7C2-3C79-6F4F-ADAD-12171857D259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3756;p29">
                  <a:extLst>
                    <a:ext uri="{FF2B5EF4-FFF2-40B4-BE49-F238E27FC236}">
                      <a16:creationId xmlns:a16="http://schemas.microsoft.com/office/drawing/2014/main" id="{FC6B62CC-3065-2B42-8A7B-C606ED7BE84D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3757;p29">
                  <a:extLst>
                    <a:ext uri="{FF2B5EF4-FFF2-40B4-BE49-F238E27FC236}">
                      <a16:creationId xmlns:a16="http://schemas.microsoft.com/office/drawing/2014/main" id="{F4E0A013-3035-CB4A-924E-11FF0070D0DC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3758;p29">
                  <a:extLst>
                    <a:ext uri="{FF2B5EF4-FFF2-40B4-BE49-F238E27FC236}">
                      <a16:creationId xmlns:a16="http://schemas.microsoft.com/office/drawing/2014/main" id="{504589E9-66D3-D64A-A614-1704A8227F31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3759;p29">
                  <a:extLst>
                    <a:ext uri="{FF2B5EF4-FFF2-40B4-BE49-F238E27FC236}">
                      <a16:creationId xmlns:a16="http://schemas.microsoft.com/office/drawing/2014/main" id="{3E8AD7C8-C024-D54F-927B-0C881748B7B4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3760;p29">
                  <a:extLst>
                    <a:ext uri="{FF2B5EF4-FFF2-40B4-BE49-F238E27FC236}">
                      <a16:creationId xmlns:a16="http://schemas.microsoft.com/office/drawing/2014/main" id="{2C20C78E-93B4-DD4A-96FC-23E673D46471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3761;p29">
                  <a:extLst>
                    <a:ext uri="{FF2B5EF4-FFF2-40B4-BE49-F238E27FC236}">
                      <a16:creationId xmlns:a16="http://schemas.microsoft.com/office/drawing/2014/main" id="{C0628959-1527-4045-B642-9CBD4A540B02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1" name="Google Shape;3762;p29">
                <a:extLst>
                  <a:ext uri="{FF2B5EF4-FFF2-40B4-BE49-F238E27FC236}">
                    <a16:creationId xmlns:a16="http://schemas.microsoft.com/office/drawing/2014/main" id="{B4524DE6-B1E3-FC41-B108-5FB5519198E1}"/>
                  </a:ext>
                </a:extLst>
              </p:cNvPr>
              <p:cNvSpPr txBox="1"/>
              <p:nvPr/>
            </p:nvSpPr>
            <p:spPr>
              <a:xfrm>
                <a:off x="2587875" y="3850600"/>
                <a:ext cx="1324037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38761D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Generator Loss</a:t>
                </a:r>
                <a:endParaRPr sz="1500" b="1" dirty="0">
                  <a:solidFill>
                    <a:srgbClr val="38761D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19" name="Google Shape;3763;p29">
              <a:extLst>
                <a:ext uri="{FF2B5EF4-FFF2-40B4-BE49-F238E27FC236}">
                  <a16:creationId xmlns:a16="http://schemas.microsoft.com/office/drawing/2014/main" id="{CAA06A5D-1D0A-C540-ADDE-B865DD85E51C}"/>
                </a:ext>
              </a:extLst>
            </p:cNvPr>
            <p:cNvSpPr/>
            <p:nvPr/>
          </p:nvSpPr>
          <p:spPr>
            <a:xfrm>
              <a:off x="5019048" y="4352724"/>
              <a:ext cx="1642662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3768;p29">
            <a:extLst>
              <a:ext uri="{FF2B5EF4-FFF2-40B4-BE49-F238E27FC236}">
                <a16:creationId xmlns:a16="http://schemas.microsoft.com/office/drawing/2014/main" id="{F8FD3114-1FD7-104C-AA71-999E74D23B0A}"/>
              </a:ext>
            </a:extLst>
          </p:cNvPr>
          <p:cNvCxnSpPr/>
          <p:nvPr/>
        </p:nvCxnSpPr>
        <p:spPr>
          <a:xfrm flipH="1">
            <a:off x="9970173" y="4318085"/>
            <a:ext cx="1675200" cy="1791300"/>
          </a:xfrm>
          <a:prstGeom prst="curvedConnector3">
            <a:avLst>
              <a:gd name="adj1" fmla="val -29343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3772;p29">
            <a:extLst>
              <a:ext uri="{FF2B5EF4-FFF2-40B4-BE49-F238E27FC236}">
                <a16:creationId xmlns:a16="http://schemas.microsoft.com/office/drawing/2014/main" id="{EF7A76C8-CE8A-F449-9CB2-7B66A92490C8}"/>
              </a:ext>
            </a:extLst>
          </p:cNvPr>
          <p:cNvCxnSpPr/>
          <p:nvPr/>
        </p:nvCxnSpPr>
        <p:spPr>
          <a:xfrm rot="10800000" flipV="1">
            <a:off x="8013270" y="1713794"/>
            <a:ext cx="680037" cy="625574"/>
          </a:xfrm>
          <a:prstGeom prst="curvedConnector2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/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Adjust</a:t>
                </a:r>
              </a:p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D7167A05-020B-AB4C-BA49-79FA81CB0340}"/>
              </a:ext>
            </a:extLst>
          </p:cNvPr>
          <p:cNvSpPr/>
          <p:nvPr/>
        </p:nvSpPr>
        <p:spPr>
          <a:xfrm rot="10800000">
            <a:off x="3289319" y="4830199"/>
            <a:ext cx="8610155" cy="1538345"/>
          </a:xfrm>
          <a:prstGeom prst="arc">
            <a:avLst>
              <a:gd name="adj1" fmla="val 13977555"/>
              <a:gd name="adj2" fmla="val 21480609"/>
            </a:avLst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/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Adjust</a:t>
                </a:r>
              </a:p>
              <a:p>
                <a:pPr algn="ctr"/>
                <a:r>
                  <a:rPr lang="en-US" dirty="0"/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0" name="Up Arrow 23">
            <a:extLst>
              <a:ext uri="{FF2B5EF4-FFF2-40B4-BE49-F238E27FC236}">
                <a16:creationId xmlns:a16="http://schemas.microsoft.com/office/drawing/2014/main" id="{31B7C826-8F8E-CA46-ABB5-85C99F67A563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0CB6C06C-8754-AC47-8D14-0278170C15DF}"/>
              </a:ext>
            </a:extLst>
          </p:cNvPr>
          <p:cNvCxnSpPr>
            <a:cxnSpLocks/>
          </p:cNvCxnSpPr>
          <p:nvPr/>
        </p:nvCxnSpPr>
        <p:spPr>
          <a:xfrm>
            <a:off x="10226304" y="3662411"/>
            <a:ext cx="161640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2" name="Up Arrow 23">
            <a:extLst>
              <a:ext uri="{FF2B5EF4-FFF2-40B4-BE49-F238E27FC236}">
                <a16:creationId xmlns:a16="http://schemas.microsoft.com/office/drawing/2014/main" id="{48095A57-6413-B14F-9716-21DE0C338FD3}"/>
              </a:ext>
            </a:extLst>
          </p:cNvPr>
          <p:cNvSpPr/>
          <p:nvPr/>
        </p:nvSpPr>
        <p:spPr>
          <a:xfrm rot="5400000">
            <a:off x="9616654" y="338284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5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55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708152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291364" y="3691044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310140" y="3095686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22033" y="2775185"/>
              <a:ext cx="126970" cy="85910"/>
              <a:chOff x="2938841" y="2410050"/>
              <a:chExt cx="1019023" cy="754256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3390825" y="2662149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607305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34" name="Up Arrow 23">
            <a:extLst>
              <a:ext uri="{FF2B5EF4-FFF2-40B4-BE49-F238E27FC236}">
                <a16:creationId xmlns:a16="http://schemas.microsoft.com/office/drawing/2014/main" id="{177E4580-BC97-1E40-9ED8-9211EDDF4D2F}"/>
              </a:ext>
            </a:extLst>
          </p:cNvPr>
          <p:cNvSpPr/>
          <p:nvPr/>
        </p:nvSpPr>
        <p:spPr>
          <a:xfrm rot="5400000">
            <a:off x="9616654" y="338284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382072" y="1129426"/>
            <a:ext cx="2323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accent4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Backward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>
            <a:cxnSpLocks/>
          </p:cNvCxnSpPr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7" name="Google Shape;3747;p29">
            <a:extLst>
              <a:ext uri="{FF2B5EF4-FFF2-40B4-BE49-F238E27FC236}">
                <a16:creationId xmlns:a16="http://schemas.microsoft.com/office/drawing/2014/main" id="{C71707DB-061A-0F49-AE08-4BD81F06290C}"/>
              </a:ext>
            </a:extLst>
          </p:cNvPr>
          <p:cNvGrpSpPr/>
          <p:nvPr/>
        </p:nvGrpSpPr>
        <p:grpSpPr>
          <a:xfrm>
            <a:off x="8231046" y="5786084"/>
            <a:ext cx="1642663" cy="629506"/>
            <a:chOff x="5019048" y="4352724"/>
            <a:chExt cx="1642663" cy="629506"/>
          </a:xfrm>
        </p:grpSpPr>
        <p:grpSp>
          <p:nvGrpSpPr>
            <p:cNvPr id="918" name="Google Shape;3748;p29">
              <a:extLst>
                <a:ext uri="{FF2B5EF4-FFF2-40B4-BE49-F238E27FC236}">
                  <a16:creationId xmlns:a16="http://schemas.microsoft.com/office/drawing/2014/main" id="{D16B9ACC-34AF-6B4F-935F-88F4DC75EDC6}"/>
                </a:ext>
              </a:extLst>
            </p:cNvPr>
            <p:cNvGrpSpPr/>
            <p:nvPr/>
          </p:nvGrpSpPr>
          <p:grpSpPr>
            <a:xfrm>
              <a:off x="5126421" y="4460365"/>
              <a:ext cx="1535290" cy="414206"/>
              <a:chOff x="2069932" y="3751268"/>
              <a:chExt cx="1841980" cy="641782"/>
            </a:xfrm>
          </p:grpSpPr>
          <p:grpSp>
            <p:nvGrpSpPr>
              <p:cNvPr id="920" name="Google Shape;3749;p29">
                <a:extLst>
                  <a:ext uri="{FF2B5EF4-FFF2-40B4-BE49-F238E27FC236}">
                    <a16:creationId xmlns:a16="http://schemas.microsoft.com/office/drawing/2014/main" id="{A26B0E7C-6EF1-814C-99B1-8B4310CD4F57}"/>
                  </a:ext>
                </a:extLst>
              </p:cNvPr>
              <p:cNvGrpSpPr/>
              <p:nvPr/>
            </p:nvGrpSpPr>
            <p:grpSpPr>
              <a:xfrm>
                <a:off x="2069932" y="3751268"/>
                <a:ext cx="449535" cy="641782"/>
                <a:chOff x="5296498" y="2608268"/>
                <a:chExt cx="449535" cy="641782"/>
              </a:xfrm>
            </p:grpSpPr>
            <p:sp>
              <p:nvSpPr>
                <p:cNvPr id="922" name="Google Shape;3750;p29">
                  <a:extLst>
                    <a:ext uri="{FF2B5EF4-FFF2-40B4-BE49-F238E27FC236}">
                      <a16:creationId xmlns:a16="http://schemas.microsoft.com/office/drawing/2014/main" id="{6F6F018A-0E15-964F-BDD5-01052728A01C}"/>
                    </a:ext>
                  </a:extLst>
                </p:cNvPr>
                <p:cNvSpPr/>
                <p:nvPr/>
              </p:nvSpPr>
              <p:spPr>
                <a:xfrm>
                  <a:off x="5296498" y="2695175"/>
                  <a:ext cx="449535" cy="4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3751;p29">
                  <a:extLst>
                    <a:ext uri="{FF2B5EF4-FFF2-40B4-BE49-F238E27FC236}">
                      <a16:creationId xmlns:a16="http://schemas.microsoft.com/office/drawing/2014/main" id="{CE2C868A-31AD-FD42-9E5F-342E57451A48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3752;p29">
                  <a:extLst>
                    <a:ext uri="{FF2B5EF4-FFF2-40B4-BE49-F238E27FC236}">
                      <a16:creationId xmlns:a16="http://schemas.microsoft.com/office/drawing/2014/main" id="{F9C48056-21F6-6146-9435-077194D2BD85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3753;p29">
                  <a:extLst>
                    <a:ext uri="{FF2B5EF4-FFF2-40B4-BE49-F238E27FC236}">
                      <a16:creationId xmlns:a16="http://schemas.microsoft.com/office/drawing/2014/main" id="{C4200E4A-A1D3-FC42-8E8D-D63B5007A2BD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3754;p29">
                  <a:extLst>
                    <a:ext uri="{FF2B5EF4-FFF2-40B4-BE49-F238E27FC236}">
                      <a16:creationId xmlns:a16="http://schemas.microsoft.com/office/drawing/2014/main" id="{EACBB200-A09B-094D-A4B7-E0578A331290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3755;p29">
                  <a:extLst>
                    <a:ext uri="{FF2B5EF4-FFF2-40B4-BE49-F238E27FC236}">
                      <a16:creationId xmlns:a16="http://schemas.microsoft.com/office/drawing/2014/main" id="{999EA7C2-3C79-6F4F-ADAD-12171857D259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3756;p29">
                  <a:extLst>
                    <a:ext uri="{FF2B5EF4-FFF2-40B4-BE49-F238E27FC236}">
                      <a16:creationId xmlns:a16="http://schemas.microsoft.com/office/drawing/2014/main" id="{FC6B62CC-3065-2B42-8A7B-C606ED7BE84D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3757;p29">
                  <a:extLst>
                    <a:ext uri="{FF2B5EF4-FFF2-40B4-BE49-F238E27FC236}">
                      <a16:creationId xmlns:a16="http://schemas.microsoft.com/office/drawing/2014/main" id="{F4E0A013-3035-CB4A-924E-11FF0070D0DC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3758;p29">
                  <a:extLst>
                    <a:ext uri="{FF2B5EF4-FFF2-40B4-BE49-F238E27FC236}">
                      <a16:creationId xmlns:a16="http://schemas.microsoft.com/office/drawing/2014/main" id="{504589E9-66D3-D64A-A614-1704A8227F31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3759;p29">
                  <a:extLst>
                    <a:ext uri="{FF2B5EF4-FFF2-40B4-BE49-F238E27FC236}">
                      <a16:creationId xmlns:a16="http://schemas.microsoft.com/office/drawing/2014/main" id="{3E8AD7C8-C024-D54F-927B-0C881748B7B4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3760;p29">
                  <a:extLst>
                    <a:ext uri="{FF2B5EF4-FFF2-40B4-BE49-F238E27FC236}">
                      <a16:creationId xmlns:a16="http://schemas.microsoft.com/office/drawing/2014/main" id="{2C20C78E-93B4-DD4A-96FC-23E673D46471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3761;p29">
                  <a:extLst>
                    <a:ext uri="{FF2B5EF4-FFF2-40B4-BE49-F238E27FC236}">
                      <a16:creationId xmlns:a16="http://schemas.microsoft.com/office/drawing/2014/main" id="{C0628959-1527-4045-B642-9CBD4A540B02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1" name="Google Shape;3762;p29">
                <a:extLst>
                  <a:ext uri="{FF2B5EF4-FFF2-40B4-BE49-F238E27FC236}">
                    <a16:creationId xmlns:a16="http://schemas.microsoft.com/office/drawing/2014/main" id="{B4524DE6-B1E3-FC41-B108-5FB5519198E1}"/>
                  </a:ext>
                </a:extLst>
              </p:cNvPr>
              <p:cNvSpPr txBox="1"/>
              <p:nvPr/>
            </p:nvSpPr>
            <p:spPr>
              <a:xfrm>
                <a:off x="2587875" y="3850600"/>
                <a:ext cx="1324037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38761D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Generator Loss</a:t>
                </a:r>
                <a:endParaRPr sz="1500" b="1" dirty="0">
                  <a:solidFill>
                    <a:srgbClr val="38761D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19" name="Google Shape;3763;p29">
              <a:extLst>
                <a:ext uri="{FF2B5EF4-FFF2-40B4-BE49-F238E27FC236}">
                  <a16:creationId xmlns:a16="http://schemas.microsoft.com/office/drawing/2014/main" id="{CAA06A5D-1D0A-C540-ADDE-B865DD85E51C}"/>
                </a:ext>
              </a:extLst>
            </p:cNvPr>
            <p:cNvSpPr/>
            <p:nvPr/>
          </p:nvSpPr>
          <p:spPr>
            <a:xfrm>
              <a:off x="5019048" y="4352724"/>
              <a:ext cx="1642662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3768;p29">
            <a:extLst>
              <a:ext uri="{FF2B5EF4-FFF2-40B4-BE49-F238E27FC236}">
                <a16:creationId xmlns:a16="http://schemas.microsoft.com/office/drawing/2014/main" id="{F8FD3114-1FD7-104C-AA71-999E74D23B0A}"/>
              </a:ext>
            </a:extLst>
          </p:cNvPr>
          <p:cNvCxnSpPr/>
          <p:nvPr/>
        </p:nvCxnSpPr>
        <p:spPr>
          <a:xfrm flipH="1">
            <a:off x="9970173" y="4318085"/>
            <a:ext cx="1675200" cy="1791300"/>
          </a:xfrm>
          <a:prstGeom prst="curvedConnector3">
            <a:avLst>
              <a:gd name="adj1" fmla="val -29343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3772;p29">
            <a:extLst>
              <a:ext uri="{FF2B5EF4-FFF2-40B4-BE49-F238E27FC236}">
                <a16:creationId xmlns:a16="http://schemas.microsoft.com/office/drawing/2014/main" id="{EF7A76C8-CE8A-F449-9CB2-7B66A92490C8}"/>
              </a:ext>
            </a:extLst>
          </p:cNvPr>
          <p:cNvCxnSpPr/>
          <p:nvPr/>
        </p:nvCxnSpPr>
        <p:spPr>
          <a:xfrm rot="10800000" flipV="1">
            <a:off x="8013270" y="1713794"/>
            <a:ext cx="680037" cy="625574"/>
          </a:xfrm>
          <a:prstGeom prst="curvedConnector2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/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Adjust</a:t>
                </a:r>
              </a:p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D7167A05-020B-AB4C-BA49-79FA81CB0340}"/>
              </a:ext>
            </a:extLst>
          </p:cNvPr>
          <p:cNvSpPr/>
          <p:nvPr/>
        </p:nvSpPr>
        <p:spPr>
          <a:xfrm rot="10800000">
            <a:off x="3289319" y="4830199"/>
            <a:ext cx="8610155" cy="1538345"/>
          </a:xfrm>
          <a:prstGeom prst="arc">
            <a:avLst>
              <a:gd name="adj1" fmla="val 13977555"/>
              <a:gd name="adj2" fmla="val 21480609"/>
            </a:avLst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/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Adjust</a:t>
                </a:r>
              </a:p>
              <a:p>
                <a:pPr algn="ctr"/>
                <a:r>
                  <a:rPr lang="en-US" dirty="0"/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0" name="Google Shape;3276;p29">
            <a:extLst>
              <a:ext uri="{FF2B5EF4-FFF2-40B4-BE49-F238E27FC236}">
                <a16:creationId xmlns:a16="http://schemas.microsoft.com/office/drawing/2014/main" id="{D6993786-0F50-E243-9BB6-B918535021E7}"/>
              </a:ext>
            </a:extLst>
          </p:cNvPr>
          <p:cNvGrpSpPr/>
          <p:nvPr/>
        </p:nvGrpSpPr>
        <p:grpSpPr>
          <a:xfrm>
            <a:off x="4881512" y="3846575"/>
            <a:ext cx="2262142" cy="1358384"/>
            <a:chOff x="2804801" y="2454651"/>
            <a:chExt cx="2500484" cy="1661770"/>
          </a:xfrm>
        </p:grpSpPr>
        <p:sp>
          <p:nvSpPr>
            <p:cNvPr id="1061" name="Google Shape;3277;p29">
              <a:extLst>
                <a:ext uri="{FF2B5EF4-FFF2-40B4-BE49-F238E27FC236}">
                  <a16:creationId xmlns:a16="http://schemas.microsoft.com/office/drawing/2014/main" id="{60089E86-66FD-5244-9FF2-D7DA1C1B3C82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62" name="Google Shape;3278;p29">
              <a:extLst>
                <a:ext uri="{FF2B5EF4-FFF2-40B4-BE49-F238E27FC236}">
                  <a16:creationId xmlns:a16="http://schemas.microsoft.com/office/drawing/2014/main" id="{7A5348F5-463D-464B-A41C-FA211C6539A9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1180" name="Google Shape;3279;p29">
                <a:extLst>
                  <a:ext uri="{FF2B5EF4-FFF2-40B4-BE49-F238E27FC236}">
                    <a16:creationId xmlns:a16="http://schemas.microsoft.com/office/drawing/2014/main" id="{6C779DD3-3CC6-DF40-92E4-5EF947A2DF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3280;p29">
                <a:extLst>
                  <a:ext uri="{FF2B5EF4-FFF2-40B4-BE49-F238E27FC236}">
                    <a16:creationId xmlns:a16="http://schemas.microsoft.com/office/drawing/2014/main" id="{34E12846-AB4B-4D46-A85A-13EE6EAFB08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3281;p29">
              <a:extLst>
                <a:ext uri="{FF2B5EF4-FFF2-40B4-BE49-F238E27FC236}">
                  <a16:creationId xmlns:a16="http://schemas.microsoft.com/office/drawing/2014/main" id="{B731E4E0-90BA-2F41-AF16-00D9EB17EA1F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1178" name="Google Shape;3282;p29">
                <a:extLst>
                  <a:ext uri="{FF2B5EF4-FFF2-40B4-BE49-F238E27FC236}">
                    <a16:creationId xmlns:a16="http://schemas.microsoft.com/office/drawing/2014/main" id="{0B3CA219-E58F-0446-A94E-F2B92FA493B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3283;p29">
                <a:extLst>
                  <a:ext uri="{FF2B5EF4-FFF2-40B4-BE49-F238E27FC236}">
                    <a16:creationId xmlns:a16="http://schemas.microsoft.com/office/drawing/2014/main" id="{933CF9DF-E3AB-6B41-98EA-2BEDCE8F707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4" name="Google Shape;3284;p29">
              <a:extLst>
                <a:ext uri="{FF2B5EF4-FFF2-40B4-BE49-F238E27FC236}">
                  <a16:creationId xmlns:a16="http://schemas.microsoft.com/office/drawing/2014/main" id="{CDAF34A1-2B83-AA42-B551-9365B6D8EB82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1176" name="Google Shape;3285;p29">
                <a:extLst>
                  <a:ext uri="{FF2B5EF4-FFF2-40B4-BE49-F238E27FC236}">
                    <a16:creationId xmlns:a16="http://schemas.microsoft.com/office/drawing/2014/main" id="{476AA8E1-9AAB-8C4A-B4DE-312C80C9D0F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3286;p29">
                <a:extLst>
                  <a:ext uri="{FF2B5EF4-FFF2-40B4-BE49-F238E27FC236}">
                    <a16:creationId xmlns:a16="http://schemas.microsoft.com/office/drawing/2014/main" id="{14368B05-8536-FE49-A021-64715DD9D8B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3287;p29">
              <a:extLst>
                <a:ext uri="{FF2B5EF4-FFF2-40B4-BE49-F238E27FC236}">
                  <a16:creationId xmlns:a16="http://schemas.microsoft.com/office/drawing/2014/main" id="{969238AB-DA0E-F441-A2A8-04F3E3F6715C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1174" name="Google Shape;3288;p29">
                <a:extLst>
                  <a:ext uri="{FF2B5EF4-FFF2-40B4-BE49-F238E27FC236}">
                    <a16:creationId xmlns:a16="http://schemas.microsoft.com/office/drawing/2014/main" id="{5829F647-7649-9040-B7BB-BB2AFF8F27B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3289;p29">
                <a:extLst>
                  <a:ext uri="{FF2B5EF4-FFF2-40B4-BE49-F238E27FC236}">
                    <a16:creationId xmlns:a16="http://schemas.microsoft.com/office/drawing/2014/main" id="{7002340F-71BF-0848-B067-AFDBD00785F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6" name="Google Shape;3290;p29">
              <a:extLst>
                <a:ext uri="{FF2B5EF4-FFF2-40B4-BE49-F238E27FC236}">
                  <a16:creationId xmlns:a16="http://schemas.microsoft.com/office/drawing/2014/main" id="{98673EFA-8A3D-A04E-8081-AADFF634528B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1172" name="Google Shape;3291;p29">
                <a:extLst>
                  <a:ext uri="{FF2B5EF4-FFF2-40B4-BE49-F238E27FC236}">
                    <a16:creationId xmlns:a16="http://schemas.microsoft.com/office/drawing/2014/main" id="{20384B54-993A-E540-B70E-DBEE56E4F0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3292;p29">
                <a:extLst>
                  <a:ext uri="{FF2B5EF4-FFF2-40B4-BE49-F238E27FC236}">
                    <a16:creationId xmlns:a16="http://schemas.microsoft.com/office/drawing/2014/main" id="{DC9F425D-34F8-744C-9250-A3DD013BA5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3293;p29">
              <a:extLst>
                <a:ext uri="{FF2B5EF4-FFF2-40B4-BE49-F238E27FC236}">
                  <a16:creationId xmlns:a16="http://schemas.microsoft.com/office/drawing/2014/main" id="{E6961D01-60AB-D44F-AB75-A1528E9B905A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1170" name="Google Shape;3294;p29">
                <a:extLst>
                  <a:ext uri="{FF2B5EF4-FFF2-40B4-BE49-F238E27FC236}">
                    <a16:creationId xmlns:a16="http://schemas.microsoft.com/office/drawing/2014/main" id="{6751DCD4-B846-1740-A70A-DD96C30E9F2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3295;p29">
                <a:extLst>
                  <a:ext uri="{FF2B5EF4-FFF2-40B4-BE49-F238E27FC236}">
                    <a16:creationId xmlns:a16="http://schemas.microsoft.com/office/drawing/2014/main" id="{0B103503-9394-3B43-896E-44B9106179E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8" name="Google Shape;3296;p29">
              <a:extLst>
                <a:ext uri="{FF2B5EF4-FFF2-40B4-BE49-F238E27FC236}">
                  <a16:creationId xmlns:a16="http://schemas.microsoft.com/office/drawing/2014/main" id="{AB30F63B-C82D-8048-BEF8-2F398D10268F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1168" name="Google Shape;3297;p29">
                <a:extLst>
                  <a:ext uri="{FF2B5EF4-FFF2-40B4-BE49-F238E27FC236}">
                    <a16:creationId xmlns:a16="http://schemas.microsoft.com/office/drawing/2014/main" id="{7241DF46-A0B8-C74C-AB63-06FE4A4FC43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3298;p29">
                <a:extLst>
                  <a:ext uri="{FF2B5EF4-FFF2-40B4-BE49-F238E27FC236}">
                    <a16:creationId xmlns:a16="http://schemas.microsoft.com/office/drawing/2014/main" id="{3644B39B-5E8E-CB45-8DAC-D91B9C532FC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3299;p29">
              <a:extLst>
                <a:ext uri="{FF2B5EF4-FFF2-40B4-BE49-F238E27FC236}">
                  <a16:creationId xmlns:a16="http://schemas.microsoft.com/office/drawing/2014/main" id="{96FECA68-317A-D342-A808-C64B7D55B635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1166" name="Google Shape;3300;p29">
                <a:extLst>
                  <a:ext uri="{FF2B5EF4-FFF2-40B4-BE49-F238E27FC236}">
                    <a16:creationId xmlns:a16="http://schemas.microsoft.com/office/drawing/2014/main" id="{0843D70B-807C-1848-B8B1-51A48980A38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3301;p29">
                <a:extLst>
                  <a:ext uri="{FF2B5EF4-FFF2-40B4-BE49-F238E27FC236}">
                    <a16:creationId xmlns:a16="http://schemas.microsoft.com/office/drawing/2014/main" id="{66179B68-E757-8649-8F8F-41DC6B8F5B4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0" name="Google Shape;3302;p29">
              <a:extLst>
                <a:ext uri="{FF2B5EF4-FFF2-40B4-BE49-F238E27FC236}">
                  <a16:creationId xmlns:a16="http://schemas.microsoft.com/office/drawing/2014/main" id="{C37A04F0-4768-1C4B-948A-AA3EA561D089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1164" name="Google Shape;3303;p29">
                <a:extLst>
                  <a:ext uri="{FF2B5EF4-FFF2-40B4-BE49-F238E27FC236}">
                    <a16:creationId xmlns:a16="http://schemas.microsoft.com/office/drawing/2014/main" id="{5525486F-F322-534D-8644-C0AB886BB7B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3304;p29">
                <a:extLst>
                  <a:ext uri="{FF2B5EF4-FFF2-40B4-BE49-F238E27FC236}">
                    <a16:creationId xmlns:a16="http://schemas.microsoft.com/office/drawing/2014/main" id="{6C21591F-6DED-6547-AD3C-A106CE26C02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" name="Google Shape;3305;p29">
              <a:extLst>
                <a:ext uri="{FF2B5EF4-FFF2-40B4-BE49-F238E27FC236}">
                  <a16:creationId xmlns:a16="http://schemas.microsoft.com/office/drawing/2014/main" id="{F12F1655-1C9F-EB48-8B64-1BDF897159DF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1162" name="Google Shape;3306;p29">
                <a:extLst>
                  <a:ext uri="{FF2B5EF4-FFF2-40B4-BE49-F238E27FC236}">
                    <a16:creationId xmlns:a16="http://schemas.microsoft.com/office/drawing/2014/main" id="{3731461E-5BDB-F94E-B9D8-CF08D51ADB1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3307;p29">
                <a:extLst>
                  <a:ext uri="{FF2B5EF4-FFF2-40B4-BE49-F238E27FC236}">
                    <a16:creationId xmlns:a16="http://schemas.microsoft.com/office/drawing/2014/main" id="{8E45973C-F803-CF4E-97F3-8019D8B5932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3308;p29">
              <a:extLst>
                <a:ext uri="{FF2B5EF4-FFF2-40B4-BE49-F238E27FC236}">
                  <a16:creationId xmlns:a16="http://schemas.microsoft.com/office/drawing/2014/main" id="{032D0D63-9EBD-4746-AECB-181ABE3980B6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1160" name="Google Shape;3309;p29">
                <a:extLst>
                  <a:ext uri="{FF2B5EF4-FFF2-40B4-BE49-F238E27FC236}">
                    <a16:creationId xmlns:a16="http://schemas.microsoft.com/office/drawing/2014/main" id="{8B1174DE-2E94-E040-B1D8-81D38ADAB9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3310;p29">
                <a:extLst>
                  <a:ext uri="{FF2B5EF4-FFF2-40B4-BE49-F238E27FC236}">
                    <a16:creationId xmlns:a16="http://schemas.microsoft.com/office/drawing/2014/main" id="{AE457D06-0D37-364C-B57E-8B4B9D0971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" name="Google Shape;3311;p29">
              <a:extLst>
                <a:ext uri="{FF2B5EF4-FFF2-40B4-BE49-F238E27FC236}">
                  <a16:creationId xmlns:a16="http://schemas.microsoft.com/office/drawing/2014/main" id="{12C2810F-36F1-9141-831D-6F8E59D3A627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1158" name="Google Shape;3312;p29">
                <a:extLst>
                  <a:ext uri="{FF2B5EF4-FFF2-40B4-BE49-F238E27FC236}">
                    <a16:creationId xmlns:a16="http://schemas.microsoft.com/office/drawing/2014/main" id="{1FB627DE-549D-734C-B9BC-3594A067B4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3313;p29">
                <a:extLst>
                  <a:ext uri="{FF2B5EF4-FFF2-40B4-BE49-F238E27FC236}">
                    <a16:creationId xmlns:a16="http://schemas.microsoft.com/office/drawing/2014/main" id="{69C63B7D-9DCF-424C-9069-9CC7F1516C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3314;p29">
              <a:extLst>
                <a:ext uri="{FF2B5EF4-FFF2-40B4-BE49-F238E27FC236}">
                  <a16:creationId xmlns:a16="http://schemas.microsoft.com/office/drawing/2014/main" id="{ADEEE769-2208-2A4B-A88C-20BD2EBD0D54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1156" name="Google Shape;3315;p29">
                <a:extLst>
                  <a:ext uri="{FF2B5EF4-FFF2-40B4-BE49-F238E27FC236}">
                    <a16:creationId xmlns:a16="http://schemas.microsoft.com/office/drawing/2014/main" id="{7A35C813-3C4A-B34B-A8A0-3F24DB41AE1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3316;p29">
                <a:extLst>
                  <a:ext uri="{FF2B5EF4-FFF2-40B4-BE49-F238E27FC236}">
                    <a16:creationId xmlns:a16="http://schemas.microsoft.com/office/drawing/2014/main" id="{53C6648C-5221-0A4D-B50D-0B0B48CD324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5" name="Google Shape;3317;p29">
              <a:extLst>
                <a:ext uri="{FF2B5EF4-FFF2-40B4-BE49-F238E27FC236}">
                  <a16:creationId xmlns:a16="http://schemas.microsoft.com/office/drawing/2014/main" id="{F91C8CB8-6F2B-1043-B933-74BC45CF7440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1154" name="Google Shape;3318;p29">
                <a:extLst>
                  <a:ext uri="{FF2B5EF4-FFF2-40B4-BE49-F238E27FC236}">
                    <a16:creationId xmlns:a16="http://schemas.microsoft.com/office/drawing/2014/main" id="{FC74D5A6-986F-E140-AC56-6B58533671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3319;p29">
                <a:extLst>
                  <a:ext uri="{FF2B5EF4-FFF2-40B4-BE49-F238E27FC236}">
                    <a16:creationId xmlns:a16="http://schemas.microsoft.com/office/drawing/2014/main" id="{7B23F04A-72C0-BE45-8424-C73E74A1674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3320;p29">
              <a:extLst>
                <a:ext uri="{FF2B5EF4-FFF2-40B4-BE49-F238E27FC236}">
                  <a16:creationId xmlns:a16="http://schemas.microsoft.com/office/drawing/2014/main" id="{78FF15EB-51B6-C140-AD95-56C0AE1A6317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1152" name="Google Shape;3321;p29">
                <a:extLst>
                  <a:ext uri="{FF2B5EF4-FFF2-40B4-BE49-F238E27FC236}">
                    <a16:creationId xmlns:a16="http://schemas.microsoft.com/office/drawing/2014/main" id="{6E846EC2-E2FB-1644-A526-0818EE10D9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3322;p29">
                <a:extLst>
                  <a:ext uri="{FF2B5EF4-FFF2-40B4-BE49-F238E27FC236}">
                    <a16:creationId xmlns:a16="http://schemas.microsoft.com/office/drawing/2014/main" id="{FC0C9343-FEE8-7440-A5BF-880444FEA6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3323;p29">
              <a:extLst>
                <a:ext uri="{FF2B5EF4-FFF2-40B4-BE49-F238E27FC236}">
                  <a16:creationId xmlns:a16="http://schemas.microsoft.com/office/drawing/2014/main" id="{18BEEA3B-5DA9-D441-A7C8-FB5ABF618E67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1150" name="Google Shape;3324;p29">
                <a:extLst>
                  <a:ext uri="{FF2B5EF4-FFF2-40B4-BE49-F238E27FC236}">
                    <a16:creationId xmlns:a16="http://schemas.microsoft.com/office/drawing/2014/main" id="{B2BD0EEF-6497-8449-B90C-EB37291567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3325;p29">
                <a:extLst>
                  <a:ext uri="{FF2B5EF4-FFF2-40B4-BE49-F238E27FC236}">
                    <a16:creationId xmlns:a16="http://schemas.microsoft.com/office/drawing/2014/main" id="{87DBB536-4ED9-1E41-9F5B-753BD5F1A96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" name="Google Shape;3326;p29">
              <a:extLst>
                <a:ext uri="{FF2B5EF4-FFF2-40B4-BE49-F238E27FC236}">
                  <a16:creationId xmlns:a16="http://schemas.microsoft.com/office/drawing/2014/main" id="{7B3D0220-BB9B-0541-8472-D7E6808263DF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1148" name="Google Shape;3327;p29">
                <a:extLst>
                  <a:ext uri="{FF2B5EF4-FFF2-40B4-BE49-F238E27FC236}">
                    <a16:creationId xmlns:a16="http://schemas.microsoft.com/office/drawing/2014/main" id="{356CEA74-6DE5-2C4D-B505-535215A99BE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3328;p29">
                <a:extLst>
                  <a:ext uri="{FF2B5EF4-FFF2-40B4-BE49-F238E27FC236}">
                    <a16:creationId xmlns:a16="http://schemas.microsoft.com/office/drawing/2014/main" id="{2C05DCDE-025C-214E-83A8-ADB3219196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3329;p29">
              <a:extLst>
                <a:ext uri="{FF2B5EF4-FFF2-40B4-BE49-F238E27FC236}">
                  <a16:creationId xmlns:a16="http://schemas.microsoft.com/office/drawing/2014/main" id="{5B54CC7E-B9F1-4947-A4C1-61B17CE6B9B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1146" name="Google Shape;3330;p29">
                <a:extLst>
                  <a:ext uri="{FF2B5EF4-FFF2-40B4-BE49-F238E27FC236}">
                    <a16:creationId xmlns:a16="http://schemas.microsoft.com/office/drawing/2014/main" id="{EAC5EC1B-72F3-174F-A6D1-895890624AA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3331;p29">
                <a:extLst>
                  <a:ext uri="{FF2B5EF4-FFF2-40B4-BE49-F238E27FC236}">
                    <a16:creationId xmlns:a16="http://schemas.microsoft.com/office/drawing/2014/main" id="{86E77387-D6B2-774E-B8F4-289C2959ED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3332;p29">
              <a:extLst>
                <a:ext uri="{FF2B5EF4-FFF2-40B4-BE49-F238E27FC236}">
                  <a16:creationId xmlns:a16="http://schemas.microsoft.com/office/drawing/2014/main" id="{0B5CCA55-038D-8F4D-B31E-018B887952F3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1144" name="Google Shape;3333;p29">
                <a:extLst>
                  <a:ext uri="{FF2B5EF4-FFF2-40B4-BE49-F238E27FC236}">
                    <a16:creationId xmlns:a16="http://schemas.microsoft.com/office/drawing/2014/main" id="{8C908691-6074-A648-9876-18A38975B8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3334;p29">
                <a:extLst>
                  <a:ext uri="{FF2B5EF4-FFF2-40B4-BE49-F238E27FC236}">
                    <a16:creationId xmlns:a16="http://schemas.microsoft.com/office/drawing/2014/main" id="{1BFF4D36-2143-0B43-A738-6108FA35156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3335;p29">
              <a:extLst>
                <a:ext uri="{FF2B5EF4-FFF2-40B4-BE49-F238E27FC236}">
                  <a16:creationId xmlns:a16="http://schemas.microsoft.com/office/drawing/2014/main" id="{928186A8-7C33-D84C-A925-7C17526515B1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1142" name="Google Shape;3336;p29">
                <a:extLst>
                  <a:ext uri="{FF2B5EF4-FFF2-40B4-BE49-F238E27FC236}">
                    <a16:creationId xmlns:a16="http://schemas.microsoft.com/office/drawing/2014/main" id="{7130FA53-C521-7F4C-B787-0969F7A6B1B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3337;p29">
                <a:extLst>
                  <a:ext uri="{FF2B5EF4-FFF2-40B4-BE49-F238E27FC236}">
                    <a16:creationId xmlns:a16="http://schemas.microsoft.com/office/drawing/2014/main" id="{62B84D69-3E5E-164B-B4AC-872F73FEFAC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2" name="Google Shape;3338;p29">
              <a:extLst>
                <a:ext uri="{FF2B5EF4-FFF2-40B4-BE49-F238E27FC236}">
                  <a16:creationId xmlns:a16="http://schemas.microsoft.com/office/drawing/2014/main" id="{2E55ECB0-F67B-8141-BF63-A570989D8A9F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1140" name="Google Shape;3339;p29">
                <a:extLst>
                  <a:ext uri="{FF2B5EF4-FFF2-40B4-BE49-F238E27FC236}">
                    <a16:creationId xmlns:a16="http://schemas.microsoft.com/office/drawing/2014/main" id="{C2C936B9-F68A-234C-A3E7-D2D2470A6B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3340;p29">
                <a:extLst>
                  <a:ext uri="{FF2B5EF4-FFF2-40B4-BE49-F238E27FC236}">
                    <a16:creationId xmlns:a16="http://schemas.microsoft.com/office/drawing/2014/main" id="{1E0C536C-8A85-B94D-8356-A93B7A99EDB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oogle Shape;3341;p29">
              <a:extLst>
                <a:ext uri="{FF2B5EF4-FFF2-40B4-BE49-F238E27FC236}">
                  <a16:creationId xmlns:a16="http://schemas.microsoft.com/office/drawing/2014/main" id="{206C72A3-761E-0943-8F1E-D670E7DA9801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1138" name="Google Shape;3342;p29">
                <a:extLst>
                  <a:ext uri="{FF2B5EF4-FFF2-40B4-BE49-F238E27FC236}">
                    <a16:creationId xmlns:a16="http://schemas.microsoft.com/office/drawing/2014/main" id="{EC8488C4-EAE2-1D47-9EE9-B8F292EB92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3343;p29">
                <a:extLst>
                  <a:ext uri="{FF2B5EF4-FFF2-40B4-BE49-F238E27FC236}">
                    <a16:creationId xmlns:a16="http://schemas.microsoft.com/office/drawing/2014/main" id="{43580AD6-EA9F-1849-AE40-F72706B508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3344;p29">
              <a:extLst>
                <a:ext uri="{FF2B5EF4-FFF2-40B4-BE49-F238E27FC236}">
                  <a16:creationId xmlns:a16="http://schemas.microsoft.com/office/drawing/2014/main" id="{257E5789-703D-EF4B-B6AE-C93E08C77BFC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1136" name="Google Shape;3345;p29">
                <a:extLst>
                  <a:ext uri="{FF2B5EF4-FFF2-40B4-BE49-F238E27FC236}">
                    <a16:creationId xmlns:a16="http://schemas.microsoft.com/office/drawing/2014/main" id="{1F70FA67-61DA-674E-84D4-7D156A92E4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3346;p29">
                <a:extLst>
                  <a:ext uri="{FF2B5EF4-FFF2-40B4-BE49-F238E27FC236}">
                    <a16:creationId xmlns:a16="http://schemas.microsoft.com/office/drawing/2014/main" id="{FD0789CB-7567-8040-A80C-A8B5D605CD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5" name="Google Shape;3347;p29">
              <a:extLst>
                <a:ext uri="{FF2B5EF4-FFF2-40B4-BE49-F238E27FC236}">
                  <a16:creationId xmlns:a16="http://schemas.microsoft.com/office/drawing/2014/main" id="{2D2E1D9D-A8A9-2449-AE3E-F4225B68DE73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1134" name="Google Shape;3348;p29">
                <a:extLst>
                  <a:ext uri="{FF2B5EF4-FFF2-40B4-BE49-F238E27FC236}">
                    <a16:creationId xmlns:a16="http://schemas.microsoft.com/office/drawing/2014/main" id="{3DBE755E-663A-1F49-ACAC-D2D9B5D5F70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3349;p29">
                <a:extLst>
                  <a:ext uri="{FF2B5EF4-FFF2-40B4-BE49-F238E27FC236}">
                    <a16:creationId xmlns:a16="http://schemas.microsoft.com/office/drawing/2014/main" id="{DA997AB9-0580-8444-B653-C7E7450B228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" name="Google Shape;3350;p29">
              <a:extLst>
                <a:ext uri="{FF2B5EF4-FFF2-40B4-BE49-F238E27FC236}">
                  <a16:creationId xmlns:a16="http://schemas.microsoft.com/office/drawing/2014/main" id="{A905A9C5-C0D6-544B-9388-DA25A5534459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1132" name="Google Shape;3351;p29">
                <a:extLst>
                  <a:ext uri="{FF2B5EF4-FFF2-40B4-BE49-F238E27FC236}">
                    <a16:creationId xmlns:a16="http://schemas.microsoft.com/office/drawing/2014/main" id="{184EC9F3-AB99-7E48-8BF4-FE183B182E2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3352;p29">
                <a:extLst>
                  <a:ext uri="{FF2B5EF4-FFF2-40B4-BE49-F238E27FC236}">
                    <a16:creationId xmlns:a16="http://schemas.microsoft.com/office/drawing/2014/main" id="{3AE712F6-C93B-744C-95B6-87466C50EBC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7" name="Google Shape;3353;p29">
              <a:extLst>
                <a:ext uri="{FF2B5EF4-FFF2-40B4-BE49-F238E27FC236}">
                  <a16:creationId xmlns:a16="http://schemas.microsoft.com/office/drawing/2014/main" id="{25E105D7-9684-574D-ACB0-3BBA4E0AE783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1130" name="Google Shape;3354;p29">
                <a:extLst>
                  <a:ext uri="{FF2B5EF4-FFF2-40B4-BE49-F238E27FC236}">
                    <a16:creationId xmlns:a16="http://schemas.microsoft.com/office/drawing/2014/main" id="{43B96BDC-1F03-B649-B1B1-FF7A08610B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3355;p29">
                <a:extLst>
                  <a:ext uri="{FF2B5EF4-FFF2-40B4-BE49-F238E27FC236}">
                    <a16:creationId xmlns:a16="http://schemas.microsoft.com/office/drawing/2014/main" id="{9A253CC0-B020-4046-9D6C-A0F9412BE32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3356;p29">
              <a:extLst>
                <a:ext uri="{FF2B5EF4-FFF2-40B4-BE49-F238E27FC236}">
                  <a16:creationId xmlns:a16="http://schemas.microsoft.com/office/drawing/2014/main" id="{F283646B-2236-2C41-A9DE-7B97E6D4D385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1128" name="Google Shape;3357;p29">
                <a:extLst>
                  <a:ext uri="{FF2B5EF4-FFF2-40B4-BE49-F238E27FC236}">
                    <a16:creationId xmlns:a16="http://schemas.microsoft.com/office/drawing/2014/main" id="{472B418C-3DC8-C74E-AF62-429D242BD2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3358;p29">
                <a:extLst>
                  <a:ext uri="{FF2B5EF4-FFF2-40B4-BE49-F238E27FC236}">
                    <a16:creationId xmlns:a16="http://schemas.microsoft.com/office/drawing/2014/main" id="{CF397B62-1725-2640-8C35-20441D1233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3359;p29">
              <a:extLst>
                <a:ext uri="{FF2B5EF4-FFF2-40B4-BE49-F238E27FC236}">
                  <a16:creationId xmlns:a16="http://schemas.microsoft.com/office/drawing/2014/main" id="{6B6E3D77-8A6A-3D40-9A6D-9F2C9D8CC598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1126" name="Google Shape;3360;p29">
                <a:extLst>
                  <a:ext uri="{FF2B5EF4-FFF2-40B4-BE49-F238E27FC236}">
                    <a16:creationId xmlns:a16="http://schemas.microsoft.com/office/drawing/2014/main" id="{DF40A1D4-B1BD-8A48-8B42-91F60A3C9E3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3361;p29">
                <a:extLst>
                  <a:ext uri="{FF2B5EF4-FFF2-40B4-BE49-F238E27FC236}">
                    <a16:creationId xmlns:a16="http://schemas.microsoft.com/office/drawing/2014/main" id="{B63A48EE-ED72-A24E-8362-CD78711EE96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0" name="Google Shape;3362;p29">
              <a:extLst>
                <a:ext uri="{FF2B5EF4-FFF2-40B4-BE49-F238E27FC236}">
                  <a16:creationId xmlns:a16="http://schemas.microsoft.com/office/drawing/2014/main" id="{A01993E7-508C-4745-8E10-28DEF83E756E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1124" name="Google Shape;3363;p29">
                <a:extLst>
                  <a:ext uri="{FF2B5EF4-FFF2-40B4-BE49-F238E27FC236}">
                    <a16:creationId xmlns:a16="http://schemas.microsoft.com/office/drawing/2014/main" id="{DB35118A-DEE5-9745-9A8B-93A0F2032B4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3364;p29">
                <a:extLst>
                  <a:ext uri="{FF2B5EF4-FFF2-40B4-BE49-F238E27FC236}">
                    <a16:creationId xmlns:a16="http://schemas.microsoft.com/office/drawing/2014/main" id="{BAC884A5-CE75-1348-91FD-C823E998DD1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1" name="Google Shape;3365;p29">
              <a:extLst>
                <a:ext uri="{FF2B5EF4-FFF2-40B4-BE49-F238E27FC236}">
                  <a16:creationId xmlns:a16="http://schemas.microsoft.com/office/drawing/2014/main" id="{53EC9B61-87CC-C049-9707-4C8B75840DE2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1122" name="Google Shape;3366;p29">
                <a:extLst>
                  <a:ext uri="{FF2B5EF4-FFF2-40B4-BE49-F238E27FC236}">
                    <a16:creationId xmlns:a16="http://schemas.microsoft.com/office/drawing/2014/main" id="{DF01527E-CC84-344C-84BA-41C3956145D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3367;p29">
                <a:extLst>
                  <a:ext uri="{FF2B5EF4-FFF2-40B4-BE49-F238E27FC236}">
                    <a16:creationId xmlns:a16="http://schemas.microsoft.com/office/drawing/2014/main" id="{C426E892-0E6B-E844-A6CC-6A266E10835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2" name="Google Shape;3368;p29">
              <a:extLst>
                <a:ext uri="{FF2B5EF4-FFF2-40B4-BE49-F238E27FC236}">
                  <a16:creationId xmlns:a16="http://schemas.microsoft.com/office/drawing/2014/main" id="{C69245E7-797D-CB46-9D2D-32903BB74EA4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1120" name="Google Shape;3369;p29">
                <a:extLst>
                  <a:ext uri="{FF2B5EF4-FFF2-40B4-BE49-F238E27FC236}">
                    <a16:creationId xmlns:a16="http://schemas.microsoft.com/office/drawing/2014/main" id="{BB297C82-4503-874E-BCF3-976EBD1BB6A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3370;p29">
                <a:extLst>
                  <a:ext uri="{FF2B5EF4-FFF2-40B4-BE49-F238E27FC236}">
                    <a16:creationId xmlns:a16="http://schemas.microsoft.com/office/drawing/2014/main" id="{48C37015-0FE2-7244-BD96-595E6467B1B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3371;p29">
              <a:extLst>
                <a:ext uri="{FF2B5EF4-FFF2-40B4-BE49-F238E27FC236}">
                  <a16:creationId xmlns:a16="http://schemas.microsoft.com/office/drawing/2014/main" id="{A78B6500-8308-C94E-BC58-9D725CFCD2BA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1118" name="Google Shape;3372;p29">
                <a:extLst>
                  <a:ext uri="{FF2B5EF4-FFF2-40B4-BE49-F238E27FC236}">
                    <a16:creationId xmlns:a16="http://schemas.microsoft.com/office/drawing/2014/main" id="{C1D9FD37-D735-484C-A338-2287E5E6E6F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3373;p29">
                <a:extLst>
                  <a:ext uri="{FF2B5EF4-FFF2-40B4-BE49-F238E27FC236}">
                    <a16:creationId xmlns:a16="http://schemas.microsoft.com/office/drawing/2014/main" id="{3349BCFD-5F6B-E343-813A-1C80E0B5B7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3374;p29">
              <a:extLst>
                <a:ext uri="{FF2B5EF4-FFF2-40B4-BE49-F238E27FC236}">
                  <a16:creationId xmlns:a16="http://schemas.microsoft.com/office/drawing/2014/main" id="{9E58B4E9-8332-0A47-8D13-09F9BB46443E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1116" name="Google Shape;3375;p29">
                <a:extLst>
                  <a:ext uri="{FF2B5EF4-FFF2-40B4-BE49-F238E27FC236}">
                    <a16:creationId xmlns:a16="http://schemas.microsoft.com/office/drawing/2014/main" id="{5479375E-BD99-2647-AB00-899FE72618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3376;p29">
                <a:extLst>
                  <a:ext uri="{FF2B5EF4-FFF2-40B4-BE49-F238E27FC236}">
                    <a16:creationId xmlns:a16="http://schemas.microsoft.com/office/drawing/2014/main" id="{7A14B40A-F95D-1347-8F1F-E9C0ECB1F20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3377;p29">
              <a:extLst>
                <a:ext uri="{FF2B5EF4-FFF2-40B4-BE49-F238E27FC236}">
                  <a16:creationId xmlns:a16="http://schemas.microsoft.com/office/drawing/2014/main" id="{384DADE8-D153-424E-B2D8-76F67A3DB0BD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1114" name="Google Shape;3378;p29">
                <a:extLst>
                  <a:ext uri="{FF2B5EF4-FFF2-40B4-BE49-F238E27FC236}">
                    <a16:creationId xmlns:a16="http://schemas.microsoft.com/office/drawing/2014/main" id="{896ACA79-2CCE-C341-980D-56783FC9C3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3379;p29">
                <a:extLst>
                  <a:ext uri="{FF2B5EF4-FFF2-40B4-BE49-F238E27FC236}">
                    <a16:creationId xmlns:a16="http://schemas.microsoft.com/office/drawing/2014/main" id="{FB77DBDB-3286-B442-BD2A-68107DD50E4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3380;p29">
              <a:extLst>
                <a:ext uri="{FF2B5EF4-FFF2-40B4-BE49-F238E27FC236}">
                  <a16:creationId xmlns:a16="http://schemas.microsoft.com/office/drawing/2014/main" id="{736CA0B1-95EE-A34B-8430-18747E9CEE79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1112" name="Google Shape;3381;p29">
                <a:extLst>
                  <a:ext uri="{FF2B5EF4-FFF2-40B4-BE49-F238E27FC236}">
                    <a16:creationId xmlns:a16="http://schemas.microsoft.com/office/drawing/2014/main" id="{3A215FD4-A3C7-1947-8F00-3F2577ACDB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3382;p29">
                <a:extLst>
                  <a:ext uri="{FF2B5EF4-FFF2-40B4-BE49-F238E27FC236}">
                    <a16:creationId xmlns:a16="http://schemas.microsoft.com/office/drawing/2014/main" id="{6427490B-BBA3-584E-B0D9-762DBDE2B4A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3383;p29">
              <a:extLst>
                <a:ext uri="{FF2B5EF4-FFF2-40B4-BE49-F238E27FC236}">
                  <a16:creationId xmlns:a16="http://schemas.microsoft.com/office/drawing/2014/main" id="{7A15F10F-EBAC-DB41-9E5F-4F74D825DAAF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1110" name="Google Shape;3384;p29">
                <a:extLst>
                  <a:ext uri="{FF2B5EF4-FFF2-40B4-BE49-F238E27FC236}">
                    <a16:creationId xmlns:a16="http://schemas.microsoft.com/office/drawing/2014/main" id="{F3370E83-0BB8-1240-92FC-1B52E98CC6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3385;p29">
                <a:extLst>
                  <a:ext uri="{FF2B5EF4-FFF2-40B4-BE49-F238E27FC236}">
                    <a16:creationId xmlns:a16="http://schemas.microsoft.com/office/drawing/2014/main" id="{1B1E833F-794F-6847-82CA-4F24880BAF7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3386;p29">
              <a:extLst>
                <a:ext uri="{FF2B5EF4-FFF2-40B4-BE49-F238E27FC236}">
                  <a16:creationId xmlns:a16="http://schemas.microsoft.com/office/drawing/2014/main" id="{A40DC669-AE67-BA46-9BC8-8DD27BF0AF89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1108" name="Google Shape;3387;p29">
                <a:extLst>
                  <a:ext uri="{FF2B5EF4-FFF2-40B4-BE49-F238E27FC236}">
                    <a16:creationId xmlns:a16="http://schemas.microsoft.com/office/drawing/2014/main" id="{2DB4BF03-754B-0E4A-A92B-4CA5150BFB9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3388;p29">
                <a:extLst>
                  <a:ext uri="{FF2B5EF4-FFF2-40B4-BE49-F238E27FC236}">
                    <a16:creationId xmlns:a16="http://schemas.microsoft.com/office/drawing/2014/main" id="{66587988-3BAB-FB47-BB1A-F00760D3F3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3389;p29">
              <a:extLst>
                <a:ext uri="{FF2B5EF4-FFF2-40B4-BE49-F238E27FC236}">
                  <a16:creationId xmlns:a16="http://schemas.microsoft.com/office/drawing/2014/main" id="{1CA9A504-57AA-5740-81E7-81A3C8562824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1106" name="Google Shape;3390;p29">
                <a:extLst>
                  <a:ext uri="{FF2B5EF4-FFF2-40B4-BE49-F238E27FC236}">
                    <a16:creationId xmlns:a16="http://schemas.microsoft.com/office/drawing/2014/main" id="{9427C7A8-EC97-DB47-AA47-99D651AC05E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3391;p29">
                <a:extLst>
                  <a:ext uri="{FF2B5EF4-FFF2-40B4-BE49-F238E27FC236}">
                    <a16:creationId xmlns:a16="http://schemas.microsoft.com/office/drawing/2014/main" id="{2EA69AA9-5EF2-2B42-9DEE-ACE4517AFE2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3392;p29">
              <a:extLst>
                <a:ext uri="{FF2B5EF4-FFF2-40B4-BE49-F238E27FC236}">
                  <a16:creationId xmlns:a16="http://schemas.microsoft.com/office/drawing/2014/main" id="{13945A04-5026-BB4D-A317-EC62DCFCED49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1104" name="Google Shape;3393;p29">
                <a:extLst>
                  <a:ext uri="{FF2B5EF4-FFF2-40B4-BE49-F238E27FC236}">
                    <a16:creationId xmlns:a16="http://schemas.microsoft.com/office/drawing/2014/main" id="{6EEC019F-275C-2644-BD8A-1B8E4045EC0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3394;p29">
                <a:extLst>
                  <a:ext uri="{FF2B5EF4-FFF2-40B4-BE49-F238E27FC236}">
                    <a16:creationId xmlns:a16="http://schemas.microsoft.com/office/drawing/2014/main" id="{27602B32-71FE-B843-82E0-26D1BBAD23C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1" name="Google Shape;3395;p29">
              <a:extLst>
                <a:ext uri="{FF2B5EF4-FFF2-40B4-BE49-F238E27FC236}">
                  <a16:creationId xmlns:a16="http://schemas.microsoft.com/office/drawing/2014/main" id="{E80A3FA1-D4C9-6043-BFED-A3F55FD0CB50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1102" name="Google Shape;3396;p29">
                <a:extLst>
                  <a:ext uri="{FF2B5EF4-FFF2-40B4-BE49-F238E27FC236}">
                    <a16:creationId xmlns:a16="http://schemas.microsoft.com/office/drawing/2014/main" id="{30917021-DFDF-7D4C-9D8E-7D66D2689E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3397;p29">
                <a:extLst>
                  <a:ext uri="{FF2B5EF4-FFF2-40B4-BE49-F238E27FC236}">
                    <a16:creationId xmlns:a16="http://schemas.microsoft.com/office/drawing/2014/main" id="{FF629EAF-B21D-5740-A410-D9FD4811CB4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2" name="Up Arrow 23">
            <a:extLst>
              <a:ext uri="{FF2B5EF4-FFF2-40B4-BE49-F238E27FC236}">
                <a16:creationId xmlns:a16="http://schemas.microsoft.com/office/drawing/2014/main" id="{B69913E7-E51D-4B46-A140-4263AC30A96B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64C77C6F-66AA-6945-80AE-D0D5F29FBB09}"/>
              </a:ext>
            </a:extLst>
          </p:cNvPr>
          <p:cNvCxnSpPr>
            <a:cxnSpLocks/>
          </p:cNvCxnSpPr>
          <p:nvPr/>
        </p:nvCxnSpPr>
        <p:spPr>
          <a:xfrm>
            <a:off x="10226304" y="3613251"/>
            <a:ext cx="161640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02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708152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00070" y="3492263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1790" y="3273240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22033" y="2775185"/>
              <a:ext cx="126970" cy="85910"/>
              <a:chOff x="2938841" y="2410050"/>
              <a:chExt cx="1019023" cy="754256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3390825" y="2662149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607305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34" name="Up Arrow 23">
            <a:extLst>
              <a:ext uri="{FF2B5EF4-FFF2-40B4-BE49-F238E27FC236}">
                <a16:creationId xmlns:a16="http://schemas.microsoft.com/office/drawing/2014/main" id="{177E4580-BC97-1E40-9ED8-9211EDDF4D2F}"/>
              </a:ext>
            </a:extLst>
          </p:cNvPr>
          <p:cNvSpPr/>
          <p:nvPr/>
        </p:nvSpPr>
        <p:spPr>
          <a:xfrm rot="5400000">
            <a:off x="9616654" y="338284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382072" y="1129426"/>
            <a:ext cx="2323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accent4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Backward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>
            <a:cxnSpLocks/>
          </p:cNvCxnSpPr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7" name="Google Shape;3747;p29">
            <a:extLst>
              <a:ext uri="{FF2B5EF4-FFF2-40B4-BE49-F238E27FC236}">
                <a16:creationId xmlns:a16="http://schemas.microsoft.com/office/drawing/2014/main" id="{C71707DB-061A-0F49-AE08-4BD81F06290C}"/>
              </a:ext>
            </a:extLst>
          </p:cNvPr>
          <p:cNvGrpSpPr/>
          <p:nvPr/>
        </p:nvGrpSpPr>
        <p:grpSpPr>
          <a:xfrm>
            <a:off x="8231046" y="5786084"/>
            <a:ext cx="1642663" cy="629506"/>
            <a:chOff x="5019048" y="4352724"/>
            <a:chExt cx="1642663" cy="629506"/>
          </a:xfrm>
        </p:grpSpPr>
        <p:grpSp>
          <p:nvGrpSpPr>
            <p:cNvPr id="918" name="Google Shape;3748;p29">
              <a:extLst>
                <a:ext uri="{FF2B5EF4-FFF2-40B4-BE49-F238E27FC236}">
                  <a16:creationId xmlns:a16="http://schemas.microsoft.com/office/drawing/2014/main" id="{D16B9ACC-34AF-6B4F-935F-88F4DC75EDC6}"/>
                </a:ext>
              </a:extLst>
            </p:cNvPr>
            <p:cNvGrpSpPr/>
            <p:nvPr/>
          </p:nvGrpSpPr>
          <p:grpSpPr>
            <a:xfrm>
              <a:off x="5126421" y="4460365"/>
              <a:ext cx="1535290" cy="414206"/>
              <a:chOff x="2069932" y="3751268"/>
              <a:chExt cx="1841980" cy="641782"/>
            </a:xfrm>
          </p:grpSpPr>
          <p:grpSp>
            <p:nvGrpSpPr>
              <p:cNvPr id="920" name="Google Shape;3749;p29">
                <a:extLst>
                  <a:ext uri="{FF2B5EF4-FFF2-40B4-BE49-F238E27FC236}">
                    <a16:creationId xmlns:a16="http://schemas.microsoft.com/office/drawing/2014/main" id="{A26B0E7C-6EF1-814C-99B1-8B4310CD4F57}"/>
                  </a:ext>
                </a:extLst>
              </p:cNvPr>
              <p:cNvGrpSpPr/>
              <p:nvPr/>
            </p:nvGrpSpPr>
            <p:grpSpPr>
              <a:xfrm>
                <a:off x="2069932" y="3751268"/>
                <a:ext cx="449535" cy="641782"/>
                <a:chOff x="5296498" y="2608268"/>
                <a:chExt cx="449535" cy="641782"/>
              </a:xfrm>
            </p:grpSpPr>
            <p:sp>
              <p:nvSpPr>
                <p:cNvPr id="922" name="Google Shape;3750;p29">
                  <a:extLst>
                    <a:ext uri="{FF2B5EF4-FFF2-40B4-BE49-F238E27FC236}">
                      <a16:creationId xmlns:a16="http://schemas.microsoft.com/office/drawing/2014/main" id="{6F6F018A-0E15-964F-BDD5-01052728A01C}"/>
                    </a:ext>
                  </a:extLst>
                </p:cNvPr>
                <p:cNvSpPr/>
                <p:nvPr/>
              </p:nvSpPr>
              <p:spPr>
                <a:xfrm>
                  <a:off x="5296498" y="2695175"/>
                  <a:ext cx="449535" cy="4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3751;p29">
                  <a:extLst>
                    <a:ext uri="{FF2B5EF4-FFF2-40B4-BE49-F238E27FC236}">
                      <a16:creationId xmlns:a16="http://schemas.microsoft.com/office/drawing/2014/main" id="{CE2C868A-31AD-FD42-9E5F-342E57451A48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3752;p29">
                  <a:extLst>
                    <a:ext uri="{FF2B5EF4-FFF2-40B4-BE49-F238E27FC236}">
                      <a16:creationId xmlns:a16="http://schemas.microsoft.com/office/drawing/2014/main" id="{F9C48056-21F6-6146-9435-077194D2BD85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3753;p29">
                  <a:extLst>
                    <a:ext uri="{FF2B5EF4-FFF2-40B4-BE49-F238E27FC236}">
                      <a16:creationId xmlns:a16="http://schemas.microsoft.com/office/drawing/2014/main" id="{C4200E4A-A1D3-FC42-8E8D-D63B5007A2BD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3754;p29">
                  <a:extLst>
                    <a:ext uri="{FF2B5EF4-FFF2-40B4-BE49-F238E27FC236}">
                      <a16:creationId xmlns:a16="http://schemas.microsoft.com/office/drawing/2014/main" id="{EACBB200-A09B-094D-A4B7-E0578A331290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3755;p29">
                  <a:extLst>
                    <a:ext uri="{FF2B5EF4-FFF2-40B4-BE49-F238E27FC236}">
                      <a16:creationId xmlns:a16="http://schemas.microsoft.com/office/drawing/2014/main" id="{999EA7C2-3C79-6F4F-ADAD-12171857D259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3756;p29">
                  <a:extLst>
                    <a:ext uri="{FF2B5EF4-FFF2-40B4-BE49-F238E27FC236}">
                      <a16:creationId xmlns:a16="http://schemas.microsoft.com/office/drawing/2014/main" id="{FC6B62CC-3065-2B42-8A7B-C606ED7BE84D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3757;p29">
                  <a:extLst>
                    <a:ext uri="{FF2B5EF4-FFF2-40B4-BE49-F238E27FC236}">
                      <a16:creationId xmlns:a16="http://schemas.microsoft.com/office/drawing/2014/main" id="{F4E0A013-3035-CB4A-924E-11FF0070D0DC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3758;p29">
                  <a:extLst>
                    <a:ext uri="{FF2B5EF4-FFF2-40B4-BE49-F238E27FC236}">
                      <a16:creationId xmlns:a16="http://schemas.microsoft.com/office/drawing/2014/main" id="{504589E9-66D3-D64A-A614-1704A8227F31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3759;p29">
                  <a:extLst>
                    <a:ext uri="{FF2B5EF4-FFF2-40B4-BE49-F238E27FC236}">
                      <a16:creationId xmlns:a16="http://schemas.microsoft.com/office/drawing/2014/main" id="{3E8AD7C8-C024-D54F-927B-0C881748B7B4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3760;p29">
                  <a:extLst>
                    <a:ext uri="{FF2B5EF4-FFF2-40B4-BE49-F238E27FC236}">
                      <a16:creationId xmlns:a16="http://schemas.microsoft.com/office/drawing/2014/main" id="{2C20C78E-93B4-DD4A-96FC-23E673D46471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3761;p29">
                  <a:extLst>
                    <a:ext uri="{FF2B5EF4-FFF2-40B4-BE49-F238E27FC236}">
                      <a16:creationId xmlns:a16="http://schemas.microsoft.com/office/drawing/2014/main" id="{C0628959-1527-4045-B642-9CBD4A540B02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1" name="Google Shape;3762;p29">
                <a:extLst>
                  <a:ext uri="{FF2B5EF4-FFF2-40B4-BE49-F238E27FC236}">
                    <a16:creationId xmlns:a16="http://schemas.microsoft.com/office/drawing/2014/main" id="{B4524DE6-B1E3-FC41-B108-5FB5519198E1}"/>
                  </a:ext>
                </a:extLst>
              </p:cNvPr>
              <p:cNvSpPr txBox="1"/>
              <p:nvPr/>
            </p:nvSpPr>
            <p:spPr>
              <a:xfrm>
                <a:off x="2587875" y="3850600"/>
                <a:ext cx="1324037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38761D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Generator Loss</a:t>
                </a:r>
                <a:endParaRPr sz="1500" b="1" dirty="0">
                  <a:solidFill>
                    <a:srgbClr val="38761D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19" name="Google Shape;3763;p29">
              <a:extLst>
                <a:ext uri="{FF2B5EF4-FFF2-40B4-BE49-F238E27FC236}">
                  <a16:creationId xmlns:a16="http://schemas.microsoft.com/office/drawing/2014/main" id="{CAA06A5D-1D0A-C540-ADDE-B865DD85E51C}"/>
                </a:ext>
              </a:extLst>
            </p:cNvPr>
            <p:cNvSpPr/>
            <p:nvPr/>
          </p:nvSpPr>
          <p:spPr>
            <a:xfrm>
              <a:off x="5019048" y="4352724"/>
              <a:ext cx="1642662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3768;p29">
            <a:extLst>
              <a:ext uri="{FF2B5EF4-FFF2-40B4-BE49-F238E27FC236}">
                <a16:creationId xmlns:a16="http://schemas.microsoft.com/office/drawing/2014/main" id="{F8FD3114-1FD7-104C-AA71-999E74D23B0A}"/>
              </a:ext>
            </a:extLst>
          </p:cNvPr>
          <p:cNvCxnSpPr/>
          <p:nvPr/>
        </p:nvCxnSpPr>
        <p:spPr>
          <a:xfrm flipH="1">
            <a:off x="9970173" y="4318085"/>
            <a:ext cx="1675200" cy="1791300"/>
          </a:xfrm>
          <a:prstGeom prst="curvedConnector3">
            <a:avLst>
              <a:gd name="adj1" fmla="val -29343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3772;p29">
            <a:extLst>
              <a:ext uri="{FF2B5EF4-FFF2-40B4-BE49-F238E27FC236}">
                <a16:creationId xmlns:a16="http://schemas.microsoft.com/office/drawing/2014/main" id="{EF7A76C8-CE8A-F449-9CB2-7B66A92490C8}"/>
              </a:ext>
            </a:extLst>
          </p:cNvPr>
          <p:cNvCxnSpPr/>
          <p:nvPr/>
        </p:nvCxnSpPr>
        <p:spPr>
          <a:xfrm rot="10800000" flipV="1">
            <a:off x="8013270" y="1713794"/>
            <a:ext cx="680037" cy="625574"/>
          </a:xfrm>
          <a:prstGeom prst="curvedConnector2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/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Adjust</a:t>
                </a:r>
              </a:p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D7167A05-020B-AB4C-BA49-79FA81CB0340}"/>
              </a:ext>
            </a:extLst>
          </p:cNvPr>
          <p:cNvSpPr/>
          <p:nvPr/>
        </p:nvSpPr>
        <p:spPr>
          <a:xfrm rot="10800000">
            <a:off x="3289319" y="4830199"/>
            <a:ext cx="8610155" cy="1538345"/>
          </a:xfrm>
          <a:prstGeom prst="arc">
            <a:avLst>
              <a:gd name="adj1" fmla="val 13977555"/>
              <a:gd name="adj2" fmla="val 21480609"/>
            </a:avLst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/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Adjust</a:t>
                </a:r>
              </a:p>
              <a:p>
                <a:pPr algn="ctr"/>
                <a:r>
                  <a:rPr lang="en-US" dirty="0"/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7" name="Google Shape;9651;p41">
            <a:extLst>
              <a:ext uri="{FF2B5EF4-FFF2-40B4-BE49-F238E27FC236}">
                <a16:creationId xmlns:a16="http://schemas.microsoft.com/office/drawing/2014/main" id="{CD242B22-2EFD-8B4E-BB1C-352338729433}"/>
              </a:ext>
            </a:extLst>
          </p:cNvPr>
          <p:cNvGrpSpPr/>
          <p:nvPr/>
        </p:nvGrpSpPr>
        <p:grpSpPr>
          <a:xfrm>
            <a:off x="5248178" y="3735309"/>
            <a:ext cx="1657212" cy="1501877"/>
            <a:chOff x="2804801" y="2454651"/>
            <a:chExt cx="2500484" cy="1661770"/>
          </a:xfrm>
        </p:grpSpPr>
        <p:sp>
          <p:nvSpPr>
            <p:cNvPr id="938" name="Google Shape;9652;p41">
              <a:extLst>
                <a:ext uri="{FF2B5EF4-FFF2-40B4-BE49-F238E27FC236}">
                  <a16:creationId xmlns:a16="http://schemas.microsoft.com/office/drawing/2014/main" id="{AA07D0ED-DB80-4346-8C04-2B95AD4A26BD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40" name="Google Shape;9653;p41">
              <a:extLst>
                <a:ext uri="{FF2B5EF4-FFF2-40B4-BE49-F238E27FC236}">
                  <a16:creationId xmlns:a16="http://schemas.microsoft.com/office/drawing/2014/main" id="{2F61FC2A-BA9B-884B-B572-8C795E4F52F7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1058" name="Google Shape;9654;p41">
                <a:extLst>
                  <a:ext uri="{FF2B5EF4-FFF2-40B4-BE49-F238E27FC236}">
                    <a16:creationId xmlns:a16="http://schemas.microsoft.com/office/drawing/2014/main" id="{23B11744-A37A-934B-9287-32947D5ECCB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9655;p41">
                <a:extLst>
                  <a:ext uri="{FF2B5EF4-FFF2-40B4-BE49-F238E27FC236}">
                    <a16:creationId xmlns:a16="http://schemas.microsoft.com/office/drawing/2014/main" id="{FF5E00E6-5A1B-E646-82E9-FA77BD261C8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9656;p41">
              <a:extLst>
                <a:ext uri="{FF2B5EF4-FFF2-40B4-BE49-F238E27FC236}">
                  <a16:creationId xmlns:a16="http://schemas.microsoft.com/office/drawing/2014/main" id="{39BF787C-ED47-F047-967B-56FE8B534F63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1056" name="Google Shape;9657;p41">
                <a:extLst>
                  <a:ext uri="{FF2B5EF4-FFF2-40B4-BE49-F238E27FC236}">
                    <a16:creationId xmlns:a16="http://schemas.microsoft.com/office/drawing/2014/main" id="{6C9CFADB-1234-5346-8950-D3A16A8FC52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9658;p41">
                <a:extLst>
                  <a:ext uri="{FF2B5EF4-FFF2-40B4-BE49-F238E27FC236}">
                    <a16:creationId xmlns:a16="http://schemas.microsoft.com/office/drawing/2014/main" id="{7EBC05E3-F18A-F146-A1D9-210E35F067A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659;p41">
              <a:extLst>
                <a:ext uri="{FF2B5EF4-FFF2-40B4-BE49-F238E27FC236}">
                  <a16:creationId xmlns:a16="http://schemas.microsoft.com/office/drawing/2014/main" id="{47B2A7CE-2ADA-254E-B222-E26E524DB3F7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1054" name="Google Shape;9660;p41">
                <a:extLst>
                  <a:ext uri="{FF2B5EF4-FFF2-40B4-BE49-F238E27FC236}">
                    <a16:creationId xmlns:a16="http://schemas.microsoft.com/office/drawing/2014/main" id="{F0EBD4DD-7DD0-8B43-BF7E-E746BB6047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9661;p41">
                <a:extLst>
                  <a:ext uri="{FF2B5EF4-FFF2-40B4-BE49-F238E27FC236}">
                    <a16:creationId xmlns:a16="http://schemas.microsoft.com/office/drawing/2014/main" id="{E8A1F3B8-C85F-214F-BF70-90AA1AFF929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662;p41">
              <a:extLst>
                <a:ext uri="{FF2B5EF4-FFF2-40B4-BE49-F238E27FC236}">
                  <a16:creationId xmlns:a16="http://schemas.microsoft.com/office/drawing/2014/main" id="{E9D858D9-5716-BE44-8E0C-0CA9F2F6E3CD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1052" name="Google Shape;9663;p41">
                <a:extLst>
                  <a:ext uri="{FF2B5EF4-FFF2-40B4-BE49-F238E27FC236}">
                    <a16:creationId xmlns:a16="http://schemas.microsoft.com/office/drawing/2014/main" id="{8FAC24C5-F7D1-2B4B-8256-B2070A484A4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9664;p41">
                <a:extLst>
                  <a:ext uri="{FF2B5EF4-FFF2-40B4-BE49-F238E27FC236}">
                    <a16:creationId xmlns:a16="http://schemas.microsoft.com/office/drawing/2014/main" id="{3C76825E-1ADB-2740-A50D-89D84B2856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665;p41">
              <a:extLst>
                <a:ext uri="{FF2B5EF4-FFF2-40B4-BE49-F238E27FC236}">
                  <a16:creationId xmlns:a16="http://schemas.microsoft.com/office/drawing/2014/main" id="{FCD28373-44FA-D149-B9B7-81E2D36CE0CE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1050" name="Google Shape;9666;p41">
                <a:extLst>
                  <a:ext uri="{FF2B5EF4-FFF2-40B4-BE49-F238E27FC236}">
                    <a16:creationId xmlns:a16="http://schemas.microsoft.com/office/drawing/2014/main" id="{0CE62942-DEFF-A04F-82D8-33F97D28C74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9667;p41">
                <a:extLst>
                  <a:ext uri="{FF2B5EF4-FFF2-40B4-BE49-F238E27FC236}">
                    <a16:creationId xmlns:a16="http://schemas.microsoft.com/office/drawing/2014/main" id="{C8CA5732-73BA-1449-8D0E-3FE9C070B22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9668;p41">
              <a:extLst>
                <a:ext uri="{FF2B5EF4-FFF2-40B4-BE49-F238E27FC236}">
                  <a16:creationId xmlns:a16="http://schemas.microsoft.com/office/drawing/2014/main" id="{F021189F-26E0-154D-9A09-C6BCD2E65A4D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1048" name="Google Shape;9669;p41">
                <a:extLst>
                  <a:ext uri="{FF2B5EF4-FFF2-40B4-BE49-F238E27FC236}">
                    <a16:creationId xmlns:a16="http://schemas.microsoft.com/office/drawing/2014/main" id="{8CBCCFBC-F3CE-754D-8602-416EBED2F06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9670;p41">
                <a:extLst>
                  <a:ext uri="{FF2B5EF4-FFF2-40B4-BE49-F238E27FC236}">
                    <a16:creationId xmlns:a16="http://schemas.microsoft.com/office/drawing/2014/main" id="{93BF0D88-6D22-C74B-B1D2-0DD6C0B147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9671;p41">
              <a:extLst>
                <a:ext uri="{FF2B5EF4-FFF2-40B4-BE49-F238E27FC236}">
                  <a16:creationId xmlns:a16="http://schemas.microsoft.com/office/drawing/2014/main" id="{E7E16CA6-84B7-764A-B921-9D528FFCF634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1046" name="Google Shape;9672;p41">
                <a:extLst>
                  <a:ext uri="{FF2B5EF4-FFF2-40B4-BE49-F238E27FC236}">
                    <a16:creationId xmlns:a16="http://schemas.microsoft.com/office/drawing/2014/main" id="{0468A7A7-63E6-074A-AE49-FBA8F940C9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9673;p41">
                <a:extLst>
                  <a:ext uri="{FF2B5EF4-FFF2-40B4-BE49-F238E27FC236}">
                    <a16:creationId xmlns:a16="http://schemas.microsoft.com/office/drawing/2014/main" id="{34BC3410-0F1C-4F46-B5A2-490BF6DCDB9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674;p41">
              <a:extLst>
                <a:ext uri="{FF2B5EF4-FFF2-40B4-BE49-F238E27FC236}">
                  <a16:creationId xmlns:a16="http://schemas.microsoft.com/office/drawing/2014/main" id="{22045561-8A50-9740-AADD-63551A847321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1044" name="Google Shape;9675;p41">
                <a:extLst>
                  <a:ext uri="{FF2B5EF4-FFF2-40B4-BE49-F238E27FC236}">
                    <a16:creationId xmlns:a16="http://schemas.microsoft.com/office/drawing/2014/main" id="{1CE17CA1-37B1-0045-98BD-4132C925E01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9676;p41">
                <a:extLst>
                  <a:ext uri="{FF2B5EF4-FFF2-40B4-BE49-F238E27FC236}">
                    <a16:creationId xmlns:a16="http://schemas.microsoft.com/office/drawing/2014/main" id="{3E6B4E98-320E-C14D-8E16-401C80BF5B1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9677;p41">
              <a:extLst>
                <a:ext uri="{FF2B5EF4-FFF2-40B4-BE49-F238E27FC236}">
                  <a16:creationId xmlns:a16="http://schemas.microsoft.com/office/drawing/2014/main" id="{28DA176D-9597-C348-AF90-56363F6F8A6D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1042" name="Google Shape;9678;p41">
                <a:extLst>
                  <a:ext uri="{FF2B5EF4-FFF2-40B4-BE49-F238E27FC236}">
                    <a16:creationId xmlns:a16="http://schemas.microsoft.com/office/drawing/2014/main" id="{4E7484E6-743A-8040-B119-50ACF0A0699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9679;p41">
                <a:extLst>
                  <a:ext uri="{FF2B5EF4-FFF2-40B4-BE49-F238E27FC236}">
                    <a16:creationId xmlns:a16="http://schemas.microsoft.com/office/drawing/2014/main" id="{8F4CAE60-7D62-8640-9AEC-A29D42D1602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680;p41">
              <a:extLst>
                <a:ext uri="{FF2B5EF4-FFF2-40B4-BE49-F238E27FC236}">
                  <a16:creationId xmlns:a16="http://schemas.microsoft.com/office/drawing/2014/main" id="{1C2E25D7-7CA3-6B43-883C-91F0BB3AE4AE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1040" name="Google Shape;9681;p41">
                <a:extLst>
                  <a:ext uri="{FF2B5EF4-FFF2-40B4-BE49-F238E27FC236}">
                    <a16:creationId xmlns:a16="http://schemas.microsoft.com/office/drawing/2014/main" id="{796E000A-15F6-5F43-BA35-EC92C907F2E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9682;p41">
                <a:extLst>
                  <a:ext uri="{FF2B5EF4-FFF2-40B4-BE49-F238E27FC236}">
                    <a16:creationId xmlns:a16="http://schemas.microsoft.com/office/drawing/2014/main" id="{4D6C33D6-24DA-D94D-A854-D1E91DF5BA7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683;p41">
              <a:extLst>
                <a:ext uri="{FF2B5EF4-FFF2-40B4-BE49-F238E27FC236}">
                  <a16:creationId xmlns:a16="http://schemas.microsoft.com/office/drawing/2014/main" id="{D96DF3AC-6751-204E-91A7-81F8FE44F59F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1038" name="Google Shape;9684;p41">
                <a:extLst>
                  <a:ext uri="{FF2B5EF4-FFF2-40B4-BE49-F238E27FC236}">
                    <a16:creationId xmlns:a16="http://schemas.microsoft.com/office/drawing/2014/main" id="{A170B5C9-CF44-0C4F-BBE8-96ACF7A5CA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9685;p41">
                <a:extLst>
                  <a:ext uri="{FF2B5EF4-FFF2-40B4-BE49-F238E27FC236}">
                    <a16:creationId xmlns:a16="http://schemas.microsoft.com/office/drawing/2014/main" id="{4CEEB06E-C7EE-DA45-ABF9-EFEFD4620BF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686;p41">
              <a:extLst>
                <a:ext uri="{FF2B5EF4-FFF2-40B4-BE49-F238E27FC236}">
                  <a16:creationId xmlns:a16="http://schemas.microsoft.com/office/drawing/2014/main" id="{CD981FD4-7622-DC4A-A389-008D3DAEE085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1036" name="Google Shape;9687;p41">
                <a:extLst>
                  <a:ext uri="{FF2B5EF4-FFF2-40B4-BE49-F238E27FC236}">
                    <a16:creationId xmlns:a16="http://schemas.microsoft.com/office/drawing/2014/main" id="{E85494A6-FD48-3F44-B940-8F60E0A5417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9688;p41">
                <a:extLst>
                  <a:ext uri="{FF2B5EF4-FFF2-40B4-BE49-F238E27FC236}">
                    <a16:creationId xmlns:a16="http://schemas.microsoft.com/office/drawing/2014/main" id="{D221E495-34D4-9D47-ADE9-0B7F7C716C7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9689;p41">
              <a:extLst>
                <a:ext uri="{FF2B5EF4-FFF2-40B4-BE49-F238E27FC236}">
                  <a16:creationId xmlns:a16="http://schemas.microsoft.com/office/drawing/2014/main" id="{8FC177B9-2251-A14C-9208-F71CE8187745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1034" name="Google Shape;9690;p41">
                <a:extLst>
                  <a:ext uri="{FF2B5EF4-FFF2-40B4-BE49-F238E27FC236}">
                    <a16:creationId xmlns:a16="http://schemas.microsoft.com/office/drawing/2014/main" id="{083088F3-4935-4E42-A59B-D845853D063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9691;p41">
                <a:extLst>
                  <a:ext uri="{FF2B5EF4-FFF2-40B4-BE49-F238E27FC236}">
                    <a16:creationId xmlns:a16="http://schemas.microsoft.com/office/drawing/2014/main" id="{BC71B47E-FF9D-E345-814A-26A77CD56C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" name="Google Shape;9692;p41">
              <a:extLst>
                <a:ext uri="{FF2B5EF4-FFF2-40B4-BE49-F238E27FC236}">
                  <a16:creationId xmlns:a16="http://schemas.microsoft.com/office/drawing/2014/main" id="{2747B6F5-B247-AF4E-A134-AD099BE80BE7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1032" name="Google Shape;9693;p41">
                <a:extLst>
                  <a:ext uri="{FF2B5EF4-FFF2-40B4-BE49-F238E27FC236}">
                    <a16:creationId xmlns:a16="http://schemas.microsoft.com/office/drawing/2014/main" id="{DBEF89A0-8CBB-0F4C-9B36-9A28A77A5D6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9694;p41">
                <a:extLst>
                  <a:ext uri="{FF2B5EF4-FFF2-40B4-BE49-F238E27FC236}">
                    <a16:creationId xmlns:a16="http://schemas.microsoft.com/office/drawing/2014/main" id="{0D49A80F-4B03-DB47-8EFA-A03AAE430D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" name="Google Shape;9695;p41">
              <a:extLst>
                <a:ext uri="{FF2B5EF4-FFF2-40B4-BE49-F238E27FC236}">
                  <a16:creationId xmlns:a16="http://schemas.microsoft.com/office/drawing/2014/main" id="{037595C4-8E78-C143-B718-01F5D18A570E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1030" name="Google Shape;9696;p41">
                <a:extLst>
                  <a:ext uri="{FF2B5EF4-FFF2-40B4-BE49-F238E27FC236}">
                    <a16:creationId xmlns:a16="http://schemas.microsoft.com/office/drawing/2014/main" id="{2469DFC1-E997-654D-8E12-9F29A1CFFD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9697;p41">
                <a:extLst>
                  <a:ext uri="{FF2B5EF4-FFF2-40B4-BE49-F238E27FC236}">
                    <a16:creationId xmlns:a16="http://schemas.microsoft.com/office/drawing/2014/main" id="{C584622F-62DE-E847-9EF7-A6A1496F05F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698;p41">
              <a:extLst>
                <a:ext uri="{FF2B5EF4-FFF2-40B4-BE49-F238E27FC236}">
                  <a16:creationId xmlns:a16="http://schemas.microsoft.com/office/drawing/2014/main" id="{9935C73D-4871-3C4D-B97C-B80E42BBDFC0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1028" name="Google Shape;9699;p41">
                <a:extLst>
                  <a:ext uri="{FF2B5EF4-FFF2-40B4-BE49-F238E27FC236}">
                    <a16:creationId xmlns:a16="http://schemas.microsoft.com/office/drawing/2014/main" id="{73E88284-F22D-794F-9619-EA3B276D073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9700;p41">
                <a:extLst>
                  <a:ext uri="{FF2B5EF4-FFF2-40B4-BE49-F238E27FC236}">
                    <a16:creationId xmlns:a16="http://schemas.microsoft.com/office/drawing/2014/main" id="{7D401F42-D8C1-5F47-9B9C-E6362261FFF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701;p41">
              <a:extLst>
                <a:ext uri="{FF2B5EF4-FFF2-40B4-BE49-F238E27FC236}">
                  <a16:creationId xmlns:a16="http://schemas.microsoft.com/office/drawing/2014/main" id="{7B0C56D2-8774-5042-8B6C-38C87519AF1F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1026" name="Google Shape;9702;p41">
                <a:extLst>
                  <a:ext uri="{FF2B5EF4-FFF2-40B4-BE49-F238E27FC236}">
                    <a16:creationId xmlns:a16="http://schemas.microsoft.com/office/drawing/2014/main" id="{CCF9CCCE-227E-E24D-82C6-44C3351B57D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9703;p41">
                <a:extLst>
                  <a:ext uri="{FF2B5EF4-FFF2-40B4-BE49-F238E27FC236}">
                    <a16:creationId xmlns:a16="http://schemas.microsoft.com/office/drawing/2014/main" id="{A91D8989-DF83-2442-A19D-6F5BCC234E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9704;p41">
              <a:extLst>
                <a:ext uri="{FF2B5EF4-FFF2-40B4-BE49-F238E27FC236}">
                  <a16:creationId xmlns:a16="http://schemas.microsoft.com/office/drawing/2014/main" id="{D5038A80-D1C9-734D-93B2-ADD6D5F5C9F6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1024" name="Google Shape;9705;p41">
                <a:extLst>
                  <a:ext uri="{FF2B5EF4-FFF2-40B4-BE49-F238E27FC236}">
                    <a16:creationId xmlns:a16="http://schemas.microsoft.com/office/drawing/2014/main" id="{1297E365-D5CA-1442-98C2-70861EF7EBC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9706;p41">
                <a:extLst>
                  <a:ext uri="{FF2B5EF4-FFF2-40B4-BE49-F238E27FC236}">
                    <a16:creationId xmlns:a16="http://schemas.microsoft.com/office/drawing/2014/main" id="{DBD9B627-F921-9342-AFB6-B93C79660A1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707;p41">
              <a:extLst>
                <a:ext uri="{FF2B5EF4-FFF2-40B4-BE49-F238E27FC236}">
                  <a16:creationId xmlns:a16="http://schemas.microsoft.com/office/drawing/2014/main" id="{D50BEFA5-5044-9E48-9505-E04A4FC73B33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1022" name="Google Shape;9708;p41">
                <a:extLst>
                  <a:ext uri="{FF2B5EF4-FFF2-40B4-BE49-F238E27FC236}">
                    <a16:creationId xmlns:a16="http://schemas.microsoft.com/office/drawing/2014/main" id="{582DAEFE-F448-1746-8293-BD06129F6C2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9709;p41">
                <a:extLst>
                  <a:ext uri="{FF2B5EF4-FFF2-40B4-BE49-F238E27FC236}">
                    <a16:creationId xmlns:a16="http://schemas.microsoft.com/office/drawing/2014/main" id="{4ED09E62-EA04-5E4D-A33E-D3E1803147F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9710;p41">
              <a:extLst>
                <a:ext uri="{FF2B5EF4-FFF2-40B4-BE49-F238E27FC236}">
                  <a16:creationId xmlns:a16="http://schemas.microsoft.com/office/drawing/2014/main" id="{D65B8798-0322-6040-96E2-402565234F51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1020" name="Google Shape;9711;p41">
                <a:extLst>
                  <a:ext uri="{FF2B5EF4-FFF2-40B4-BE49-F238E27FC236}">
                    <a16:creationId xmlns:a16="http://schemas.microsoft.com/office/drawing/2014/main" id="{44379A00-D914-8544-BF93-FD55FDCD90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9712;p41">
                <a:extLst>
                  <a:ext uri="{FF2B5EF4-FFF2-40B4-BE49-F238E27FC236}">
                    <a16:creationId xmlns:a16="http://schemas.microsoft.com/office/drawing/2014/main" id="{CA5F2CB9-B522-8E40-BD2E-8487629EFCA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9713;p41">
              <a:extLst>
                <a:ext uri="{FF2B5EF4-FFF2-40B4-BE49-F238E27FC236}">
                  <a16:creationId xmlns:a16="http://schemas.microsoft.com/office/drawing/2014/main" id="{7611C8EE-D2F9-F243-82F8-86CC1E4C8320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1018" name="Google Shape;9714;p41">
                <a:extLst>
                  <a:ext uri="{FF2B5EF4-FFF2-40B4-BE49-F238E27FC236}">
                    <a16:creationId xmlns:a16="http://schemas.microsoft.com/office/drawing/2014/main" id="{1C733520-D035-BD4E-8FC3-14B4844A68F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9715;p41">
                <a:extLst>
                  <a:ext uri="{FF2B5EF4-FFF2-40B4-BE49-F238E27FC236}">
                    <a16:creationId xmlns:a16="http://schemas.microsoft.com/office/drawing/2014/main" id="{9DB4F29D-7851-974E-B08B-784558F0CD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" name="Google Shape;9716;p41">
              <a:extLst>
                <a:ext uri="{FF2B5EF4-FFF2-40B4-BE49-F238E27FC236}">
                  <a16:creationId xmlns:a16="http://schemas.microsoft.com/office/drawing/2014/main" id="{57EBD4FD-6851-D54B-B477-CE7D0EA2F0B7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1016" name="Google Shape;9717;p41">
                <a:extLst>
                  <a:ext uri="{FF2B5EF4-FFF2-40B4-BE49-F238E27FC236}">
                    <a16:creationId xmlns:a16="http://schemas.microsoft.com/office/drawing/2014/main" id="{257A9796-6FBE-644D-9471-616259AADC5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9718;p41">
                <a:extLst>
                  <a:ext uri="{FF2B5EF4-FFF2-40B4-BE49-F238E27FC236}">
                    <a16:creationId xmlns:a16="http://schemas.microsoft.com/office/drawing/2014/main" id="{FF8B267F-815E-9844-949A-D96EDEDF79B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9719;p41">
              <a:extLst>
                <a:ext uri="{FF2B5EF4-FFF2-40B4-BE49-F238E27FC236}">
                  <a16:creationId xmlns:a16="http://schemas.microsoft.com/office/drawing/2014/main" id="{C4F07E7E-09CD-F844-BCCC-853917A39010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1014" name="Google Shape;9720;p41">
                <a:extLst>
                  <a:ext uri="{FF2B5EF4-FFF2-40B4-BE49-F238E27FC236}">
                    <a16:creationId xmlns:a16="http://schemas.microsoft.com/office/drawing/2014/main" id="{3A8E66BB-5E1B-224F-88C7-00AFF61075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9721;p41">
                <a:extLst>
                  <a:ext uri="{FF2B5EF4-FFF2-40B4-BE49-F238E27FC236}">
                    <a16:creationId xmlns:a16="http://schemas.microsoft.com/office/drawing/2014/main" id="{ACEEA866-7128-E64C-802E-8D38519E67C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9722;p41">
              <a:extLst>
                <a:ext uri="{FF2B5EF4-FFF2-40B4-BE49-F238E27FC236}">
                  <a16:creationId xmlns:a16="http://schemas.microsoft.com/office/drawing/2014/main" id="{D33B4FD3-60B5-2846-8645-90F7198A3237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1012" name="Google Shape;9723;p41">
                <a:extLst>
                  <a:ext uri="{FF2B5EF4-FFF2-40B4-BE49-F238E27FC236}">
                    <a16:creationId xmlns:a16="http://schemas.microsoft.com/office/drawing/2014/main" id="{EAA4035D-2536-A449-8022-0667771432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9724;p41">
                <a:extLst>
                  <a:ext uri="{FF2B5EF4-FFF2-40B4-BE49-F238E27FC236}">
                    <a16:creationId xmlns:a16="http://schemas.microsoft.com/office/drawing/2014/main" id="{551BF366-3454-B848-B64D-859000DE93D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9725;p41">
              <a:extLst>
                <a:ext uri="{FF2B5EF4-FFF2-40B4-BE49-F238E27FC236}">
                  <a16:creationId xmlns:a16="http://schemas.microsoft.com/office/drawing/2014/main" id="{D0523F14-EFA1-8746-A8D3-938C8FDB8BAA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1010" name="Google Shape;9726;p41">
                <a:extLst>
                  <a:ext uri="{FF2B5EF4-FFF2-40B4-BE49-F238E27FC236}">
                    <a16:creationId xmlns:a16="http://schemas.microsoft.com/office/drawing/2014/main" id="{F19A771E-358E-AB4A-B5E0-F52E6865A4B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9727;p41">
                <a:extLst>
                  <a:ext uri="{FF2B5EF4-FFF2-40B4-BE49-F238E27FC236}">
                    <a16:creationId xmlns:a16="http://schemas.microsoft.com/office/drawing/2014/main" id="{2CB95669-9CEB-9F48-B6CF-07FE5135D98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728;p41">
              <a:extLst>
                <a:ext uri="{FF2B5EF4-FFF2-40B4-BE49-F238E27FC236}">
                  <a16:creationId xmlns:a16="http://schemas.microsoft.com/office/drawing/2014/main" id="{15614C58-50DA-1B44-96CE-244F52771BC6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1008" name="Google Shape;9729;p41">
                <a:extLst>
                  <a:ext uri="{FF2B5EF4-FFF2-40B4-BE49-F238E27FC236}">
                    <a16:creationId xmlns:a16="http://schemas.microsoft.com/office/drawing/2014/main" id="{427CCE46-1808-2E4D-B79D-D0C31EDD751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9730;p41">
                <a:extLst>
                  <a:ext uri="{FF2B5EF4-FFF2-40B4-BE49-F238E27FC236}">
                    <a16:creationId xmlns:a16="http://schemas.microsoft.com/office/drawing/2014/main" id="{E58A669F-C630-1147-A8E9-FC2A94A9E88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9731;p41">
              <a:extLst>
                <a:ext uri="{FF2B5EF4-FFF2-40B4-BE49-F238E27FC236}">
                  <a16:creationId xmlns:a16="http://schemas.microsoft.com/office/drawing/2014/main" id="{1EB597F4-631F-8B4B-A322-2E19B7A6B05D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1006" name="Google Shape;9732;p41">
                <a:extLst>
                  <a:ext uri="{FF2B5EF4-FFF2-40B4-BE49-F238E27FC236}">
                    <a16:creationId xmlns:a16="http://schemas.microsoft.com/office/drawing/2014/main" id="{CC2D8003-12E9-E44C-A543-CA4417DD6AA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9733;p41">
                <a:extLst>
                  <a:ext uri="{FF2B5EF4-FFF2-40B4-BE49-F238E27FC236}">
                    <a16:creationId xmlns:a16="http://schemas.microsoft.com/office/drawing/2014/main" id="{16FD357F-541E-5942-828B-E9B3D9278BD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9734;p41">
              <a:extLst>
                <a:ext uri="{FF2B5EF4-FFF2-40B4-BE49-F238E27FC236}">
                  <a16:creationId xmlns:a16="http://schemas.microsoft.com/office/drawing/2014/main" id="{2D9EAC16-26E5-5246-BCDB-622B867702E7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1004" name="Google Shape;9735;p41">
                <a:extLst>
                  <a:ext uri="{FF2B5EF4-FFF2-40B4-BE49-F238E27FC236}">
                    <a16:creationId xmlns:a16="http://schemas.microsoft.com/office/drawing/2014/main" id="{A989DB22-7130-D24E-8505-3E2E226E0F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9736;p41">
                <a:extLst>
                  <a:ext uri="{FF2B5EF4-FFF2-40B4-BE49-F238E27FC236}">
                    <a16:creationId xmlns:a16="http://schemas.microsoft.com/office/drawing/2014/main" id="{4A0256EC-1915-064C-BD5D-52F9B04F14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9737;p41">
              <a:extLst>
                <a:ext uri="{FF2B5EF4-FFF2-40B4-BE49-F238E27FC236}">
                  <a16:creationId xmlns:a16="http://schemas.microsoft.com/office/drawing/2014/main" id="{23D14E01-2FCF-FF49-A93B-3B785525FB60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1002" name="Google Shape;9738;p41">
                <a:extLst>
                  <a:ext uri="{FF2B5EF4-FFF2-40B4-BE49-F238E27FC236}">
                    <a16:creationId xmlns:a16="http://schemas.microsoft.com/office/drawing/2014/main" id="{595C6BC4-5112-7F49-BE7A-6015DB00E4C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9739;p41">
                <a:extLst>
                  <a:ext uri="{FF2B5EF4-FFF2-40B4-BE49-F238E27FC236}">
                    <a16:creationId xmlns:a16="http://schemas.microsoft.com/office/drawing/2014/main" id="{79BDE81B-675D-684D-9C95-6D6262C8F23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" name="Google Shape;9740;p41">
              <a:extLst>
                <a:ext uri="{FF2B5EF4-FFF2-40B4-BE49-F238E27FC236}">
                  <a16:creationId xmlns:a16="http://schemas.microsoft.com/office/drawing/2014/main" id="{C59EFEAA-F5B8-D24E-B4CA-B0F11C2A13D7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1000" name="Google Shape;9741;p41">
                <a:extLst>
                  <a:ext uri="{FF2B5EF4-FFF2-40B4-BE49-F238E27FC236}">
                    <a16:creationId xmlns:a16="http://schemas.microsoft.com/office/drawing/2014/main" id="{8C15909A-33DC-0940-B080-51E6B690A0B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9742;p41">
                <a:extLst>
                  <a:ext uri="{FF2B5EF4-FFF2-40B4-BE49-F238E27FC236}">
                    <a16:creationId xmlns:a16="http://schemas.microsoft.com/office/drawing/2014/main" id="{D8CAAA75-0E19-7147-AEF4-40F96DC217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9743;p41">
              <a:extLst>
                <a:ext uri="{FF2B5EF4-FFF2-40B4-BE49-F238E27FC236}">
                  <a16:creationId xmlns:a16="http://schemas.microsoft.com/office/drawing/2014/main" id="{BB75E44C-2EBD-AE48-B665-1642EF56FA9F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998" name="Google Shape;9744;p41">
                <a:extLst>
                  <a:ext uri="{FF2B5EF4-FFF2-40B4-BE49-F238E27FC236}">
                    <a16:creationId xmlns:a16="http://schemas.microsoft.com/office/drawing/2014/main" id="{670EBA09-2D48-C940-8F57-233DA5675EB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745;p41">
                <a:extLst>
                  <a:ext uri="{FF2B5EF4-FFF2-40B4-BE49-F238E27FC236}">
                    <a16:creationId xmlns:a16="http://schemas.microsoft.com/office/drawing/2014/main" id="{A21B1876-ABCC-8C44-A664-0C0918C4D4B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9746;p41">
              <a:extLst>
                <a:ext uri="{FF2B5EF4-FFF2-40B4-BE49-F238E27FC236}">
                  <a16:creationId xmlns:a16="http://schemas.microsoft.com/office/drawing/2014/main" id="{99606E55-87C5-D246-84BC-DCE7854E6F58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996" name="Google Shape;9747;p41">
                <a:extLst>
                  <a:ext uri="{FF2B5EF4-FFF2-40B4-BE49-F238E27FC236}">
                    <a16:creationId xmlns:a16="http://schemas.microsoft.com/office/drawing/2014/main" id="{804A8C52-1405-B943-8AED-B94E2A3C62D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748;p41">
                <a:extLst>
                  <a:ext uri="{FF2B5EF4-FFF2-40B4-BE49-F238E27FC236}">
                    <a16:creationId xmlns:a16="http://schemas.microsoft.com/office/drawing/2014/main" id="{D44B63E4-11E2-B940-B717-54B507C5548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49;p41">
              <a:extLst>
                <a:ext uri="{FF2B5EF4-FFF2-40B4-BE49-F238E27FC236}">
                  <a16:creationId xmlns:a16="http://schemas.microsoft.com/office/drawing/2014/main" id="{89A3E725-7DD7-4F47-8452-EFFA6DFCF683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994" name="Google Shape;9750;p41">
                <a:extLst>
                  <a:ext uri="{FF2B5EF4-FFF2-40B4-BE49-F238E27FC236}">
                    <a16:creationId xmlns:a16="http://schemas.microsoft.com/office/drawing/2014/main" id="{59063362-9DE9-CE48-8CE5-50342C69A14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751;p41">
                <a:extLst>
                  <a:ext uri="{FF2B5EF4-FFF2-40B4-BE49-F238E27FC236}">
                    <a16:creationId xmlns:a16="http://schemas.microsoft.com/office/drawing/2014/main" id="{F53B3636-06E4-0D40-BD0D-5DA276FD305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52;p41">
              <a:extLst>
                <a:ext uri="{FF2B5EF4-FFF2-40B4-BE49-F238E27FC236}">
                  <a16:creationId xmlns:a16="http://schemas.microsoft.com/office/drawing/2014/main" id="{F355DE01-23E8-F148-A5C7-372712600DD8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992" name="Google Shape;9753;p41">
                <a:extLst>
                  <a:ext uri="{FF2B5EF4-FFF2-40B4-BE49-F238E27FC236}">
                    <a16:creationId xmlns:a16="http://schemas.microsoft.com/office/drawing/2014/main" id="{1A9755AD-C547-2541-94D8-77511549C25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754;p41">
                <a:extLst>
                  <a:ext uri="{FF2B5EF4-FFF2-40B4-BE49-F238E27FC236}">
                    <a16:creationId xmlns:a16="http://schemas.microsoft.com/office/drawing/2014/main" id="{FCE93C50-60F5-864B-8494-A0DCEC9691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55;p41">
              <a:extLst>
                <a:ext uri="{FF2B5EF4-FFF2-40B4-BE49-F238E27FC236}">
                  <a16:creationId xmlns:a16="http://schemas.microsoft.com/office/drawing/2014/main" id="{BDC561B6-7525-7045-B4D5-9D05A4C72FA3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990" name="Google Shape;9756;p41">
                <a:extLst>
                  <a:ext uri="{FF2B5EF4-FFF2-40B4-BE49-F238E27FC236}">
                    <a16:creationId xmlns:a16="http://schemas.microsoft.com/office/drawing/2014/main" id="{3E8F6B81-143B-A344-89DE-2342DCC75FA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757;p41">
                <a:extLst>
                  <a:ext uri="{FF2B5EF4-FFF2-40B4-BE49-F238E27FC236}">
                    <a16:creationId xmlns:a16="http://schemas.microsoft.com/office/drawing/2014/main" id="{406456AE-2896-764C-85E5-A3E1D50823E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8;p41">
              <a:extLst>
                <a:ext uri="{FF2B5EF4-FFF2-40B4-BE49-F238E27FC236}">
                  <a16:creationId xmlns:a16="http://schemas.microsoft.com/office/drawing/2014/main" id="{2AF10655-4352-D64D-9B0D-EA6904F945F5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988" name="Google Shape;9759;p41">
                <a:extLst>
                  <a:ext uri="{FF2B5EF4-FFF2-40B4-BE49-F238E27FC236}">
                    <a16:creationId xmlns:a16="http://schemas.microsoft.com/office/drawing/2014/main" id="{6872ED49-CCCD-D64F-8F16-2A5989C7D3B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760;p41">
                <a:extLst>
                  <a:ext uri="{FF2B5EF4-FFF2-40B4-BE49-F238E27FC236}">
                    <a16:creationId xmlns:a16="http://schemas.microsoft.com/office/drawing/2014/main" id="{05B7166B-EB27-BD43-8B07-AC8072101C2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9761;p41">
              <a:extLst>
                <a:ext uri="{FF2B5EF4-FFF2-40B4-BE49-F238E27FC236}">
                  <a16:creationId xmlns:a16="http://schemas.microsoft.com/office/drawing/2014/main" id="{663BFE0A-A450-8A49-B48F-43BFA8AC1FFB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986" name="Google Shape;9762;p41">
                <a:extLst>
                  <a:ext uri="{FF2B5EF4-FFF2-40B4-BE49-F238E27FC236}">
                    <a16:creationId xmlns:a16="http://schemas.microsoft.com/office/drawing/2014/main" id="{8058AEC0-BFEF-D444-A4F6-4746907C7B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763;p41">
                <a:extLst>
                  <a:ext uri="{FF2B5EF4-FFF2-40B4-BE49-F238E27FC236}">
                    <a16:creationId xmlns:a16="http://schemas.microsoft.com/office/drawing/2014/main" id="{8A042F95-F54E-8940-AAF6-B80D827EA3A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9764;p41">
              <a:extLst>
                <a:ext uri="{FF2B5EF4-FFF2-40B4-BE49-F238E27FC236}">
                  <a16:creationId xmlns:a16="http://schemas.microsoft.com/office/drawing/2014/main" id="{A909C1C2-1D07-4B4C-BACD-BB693E44E6E2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984" name="Google Shape;9765;p41">
                <a:extLst>
                  <a:ext uri="{FF2B5EF4-FFF2-40B4-BE49-F238E27FC236}">
                    <a16:creationId xmlns:a16="http://schemas.microsoft.com/office/drawing/2014/main" id="{F74D9EA6-29CC-0343-B5B0-259DC41693F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766;p41">
                <a:extLst>
                  <a:ext uri="{FF2B5EF4-FFF2-40B4-BE49-F238E27FC236}">
                    <a16:creationId xmlns:a16="http://schemas.microsoft.com/office/drawing/2014/main" id="{FFA60486-1F1E-AA46-8FFC-4085AA6FA21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67;p41">
              <a:extLst>
                <a:ext uri="{FF2B5EF4-FFF2-40B4-BE49-F238E27FC236}">
                  <a16:creationId xmlns:a16="http://schemas.microsoft.com/office/drawing/2014/main" id="{0632BFB4-74F4-0E42-BB7D-C02ABFF3B7CF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982" name="Google Shape;9768;p41">
                <a:extLst>
                  <a:ext uri="{FF2B5EF4-FFF2-40B4-BE49-F238E27FC236}">
                    <a16:creationId xmlns:a16="http://schemas.microsoft.com/office/drawing/2014/main" id="{E73D260A-52E7-004E-ADF5-88AD2E0EB1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769;p41">
                <a:extLst>
                  <a:ext uri="{FF2B5EF4-FFF2-40B4-BE49-F238E27FC236}">
                    <a16:creationId xmlns:a16="http://schemas.microsoft.com/office/drawing/2014/main" id="{85720C5A-DA96-3A42-8F51-B3A32C92B83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" name="Google Shape;9770;p41">
              <a:extLst>
                <a:ext uri="{FF2B5EF4-FFF2-40B4-BE49-F238E27FC236}">
                  <a16:creationId xmlns:a16="http://schemas.microsoft.com/office/drawing/2014/main" id="{D5625310-7545-2447-8B01-18E61710632E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980" name="Google Shape;9771;p41">
                <a:extLst>
                  <a:ext uri="{FF2B5EF4-FFF2-40B4-BE49-F238E27FC236}">
                    <a16:creationId xmlns:a16="http://schemas.microsoft.com/office/drawing/2014/main" id="{63C31DD5-0943-A749-8F95-35A9D4F959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772;p41">
                <a:extLst>
                  <a:ext uri="{FF2B5EF4-FFF2-40B4-BE49-F238E27FC236}">
                    <a16:creationId xmlns:a16="http://schemas.microsoft.com/office/drawing/2014/main" id="{1680DA3E-E46F-DA4F-8F4E-8E4D5587F1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0" name="Up Arrow 23">
            <a:extLst>
              <a:ext uri="{FF2B5EF4-FFF2-40B4-BE49-F238E27FC236}">
                <a16:creationId xmlns:a16="http://schemas.microsoft.com/office/drawing/2014/main" id="{58FEE30C-F340-3749-B162-A90ACCAF9217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0747972-EBB6-3F4A-8607-21488379480D}"/>
              </a:ext>
            </a:extLst>
          </p:cNvPr>
          <p:cNvSpPr/>
          <p:nvPr/>
        </p:nvSpPr>
        <p:spPr>
          <a:xfrm>
            <a:off x="10274710" y="3647768"/>
            <a:ext cx="1268361" cy="68826"/>
          </a:xfrm>
          <a:custGeom>
            <a:avLst/>
            <a:gdLst>
              <a:gd name="connsiteX0" fmla="*/ 0 w 1268361"/>
              <a:gd name="connsiteY0" fmla="*/ 39329 h 68826"/>
              <a:gd name="connsiteX1" fmla="*/ 108155 w 1268361"/>
              <a:gd name="connsiteY1" fmla="*/ 29497 h 68826"/>
              <a:gd name="connsiteX2" fmla="*/ 137651 w 1268361"/>
              <a:gd name="connsiteY2" fmla="*/ 19664 h 68826"/>
              <a:gd name="connsiteX3" fmla="*/ 167148 w 1268361"/>
              <a:gd name="connsiteY3" fmla="*/ 29497 h 68826"/>
              <a:gd name="connsiteX4" fmla="*/ 324464 w 1268361"/>
              <a:gd name="connsiteY4" fmla="*/ 39329 h 68826"/>
              <a:gd name="connsiteX5" fmla="*/ 353961 w 1268361"/>
              <a:gd name="connsiteY5" fmla="*/ 49161 h 68826"/>
              <a:gd name="connsiteX6" fmla="*/ 403122 w 1268361"/>
              <a:gd name="connsiteY6" fmla="*/ 39329 h 68826"/>
              <a:gd name="connsiteX7" fmla="*/ 481780 w 1268361"/>
              <a:gd name="connsiteY7" fmla="*/ 19664 h 68826"/>
              <a:gd name="connsiteX8" fmla="*/ 540774 w 1268361"/>
              <a:gd name="connsiteY8" fmla="*/ 0 h 68826"/>
              <a:gd name="connsiteX9" fmla="*/ 589935 w 1268361"/>
              <a:gd name="connsiteY9" fmla="*/ 9832 h 68826"/>
              <a:gd name="connsiteX10" fmla="*/ 668593 w 1268361"/>
              <a:gd name="connsiteY10" fmla="*/ 19664 h 68826"/>
              <a:gd name="connsiteX11" fmla="*/ 727587 w 1268361"/>
              <a:gd name="connsiteY11" fmla="*/ 39329 h 68826"/>
              <a:gd name="connsiteX12" fmla="*/ 786580 w 1268361"/>
              <a:gd name="connsiteY12" fmla="*/ 68826 h 68826"/>
              <a:gd name="connsiteX13" fmla="*/ 816077 w 1268361"/>
              <a:gd name="connsiteY13" fmla="*/ 58993 h 68826"/>
              <a:gd name="connsiteX14" fmla="*/ 875071 w 1268361"/>
              <a:gd name="connsiteY14" fmla="*/ 19664 h 68826"/>
              <a:gd name="connsiteX15" fmla="*/ 934064 w 1268361"/>
              <a:gd name="connsiteY15" fmla="*/ 0 h 68826"/>
              <a:gd name="connsiteX16" fmla="*/ 1032387 w 1268361"/>
              <a:gd name="connsiteY16" fmla="*/ 29497 h 68826"/>
              <a:gd name="connsiteX17" fmla="*/ 1091380 w 1268361"/>
              <a:gd name="connsiteY17" fmla="*/ 49161 h 68826"/>
              <a:gd name="connsiteX18" fmla="*/ 1140542 w 1268361"/>
              <a:gd name="connsiteY18" fmla="*/ 39329 h 68826"/>
              <a:gd name="connsiteX19" fmla="*/ 1229032 w 1268361"/>
              <a:gd name="connsiteY19" fmla="*/ 29497 h 68826"/>
              <a:gd name="connsiteX20" fmla="*/ 1268361 w 1268361"/>
              <a:gd name="connsiteY20" fmla="*/ 19664 h 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8361" h="68826">
                <a:moveTo>
                  <a:pt x="0" y="39329"/>
                </a:moveTo>
                <a:cubicBezTo>
                  <a:pt x="36052" y="36052"/>
                  <a:pt x="72319" y="34617"/>
                  <a:pt x="108155" y="29497"/>
                </a:cubicBezTo>
                <a:cubicBezTo>
                  <a:pt x="118415" y="28031"/>
                  <a:pt x="127287" y="19664"/>
                  <a:pt x="137651" y="19664"/>
                </a:cubicBezTo>
                <a:cubicBezTo>
                  <a:pt x="148015" y="19664"/>
                  <a:pt x="156841" y="28412"/>
                  <a:pt x="167148" y="29497"/>
                </a:cubicBezTo>
                <a:cubicBezTo>
                  <a:pt x="219400" y="34997"/>
                  <a:pt x="272025" y="36052"/>
                  <a:pt x="324464" y="39329"/>
                </a:cubicBezTo>
                <a:cubicBezTo>
                  <a:pt x="334296" y="42606"/>
                  <a:pt x="343597" y="49161"/>
                  <a:pt x="353961" y="49161"/>
                </a:cubicBezTo>
                <a:cubicBezTo>
                  <a:pt x="370673" y="49161"/>
                  <a:pt x="386838" y="43087"/>
                  <a:pt x="403122" y="39329"/>
                </a:cubicBezTo>
                <a:cubicBezTo>
                  <a:pt x="429456" y="33252"/>
                  <a:pt x="456141" y="28210"/>
                  <a:pt x="481780" y="19664"/>
                </a:cubicBezTo>
                <a:lnTo>
                  <a:pt x="540774" y="0"/>
                </a:lnTo>
                <a:cubicBezTo>
                  <a:pt x="557161" y="3277"/>
                  <a:pt x="573418" y="7291"/>
                  <a:pt x="589935" y="9832"/>
                </a:cubicBezTo>
                <a:cubicBezTo>
                  <a:pt x="616051" y="13850"/>
                  <a:pt x="642756" y="14128"/>
                  <a:pt x="668593" y="19664"/>
                </a:cubicBezTo>
                <a:cubicBezTo>
                  <a:pt x="688861" y="24007"/>
                  <a:pt x="710340" y="27831"/>
                  <a:pt x="727587" y="39329"/>
                </a:cubicBezTo>
                <a:cubicBezTo>
                  <a:pt x="765707" y="64742"/>
                  <a:pt x="745874" y="55256"/>
                  <a:pt x="786580" y="68826"/>
                </a:cubicBezTo>
                <a:cubicBezTo>
                  <a:pt x="796412" y="65548"/>
                  <a:pt x="807017" y="64026"/>
                  <a:pt x="816077" y="58993"/>
                </a:cubicBezTo>
                <a:cubicBezTo>
                  <a:pt x="836737" y="47515"/>
                  <a:pt x="852650" y="27138"/>
                  <a:pt x="875071" y="19664"/>
                </a:cubicBezTo>
                <a:lnTo>
                  <a:pt x="934064" y="0"/>
                </a:lnTo>
                <a:cubicBezTo>
                  <a:pt x="1040838" y="17795"/>
                  <a:pt x="950728" y="-3167"/>
                  <a:pt x="1032387" y="29497"/>
                </a:cubicBezTo>
                <a:cubicBezTo>
                  <a:pt x="1051632" y="37195"/>
                  <a:pt x="1091380" y="49161"/>
                  <a:pt x="1091380" y="49161"/>
                </a:cubicBezTo>
                <a:cubicBezTo>
                  <a:pt x="1107767" y="45884"/>
                  <a:pt x="1123998" y="41692"/>
                  <a:pt x="1140542" y="39329"/>
                </a:cubicBezTo>
                <a:cubicBezTo>
                  <a:pt x="1169922" y="35132"/>
                  <a:pt x="1199758" y="34376"/>
                  <a:pt x="1229032" y="29497"/>
                </a:cubicBezTo>
                <a:cubicBezTo>
                  <a:pt x="1294247" y="18628"/>
                  <a:pt x="1237853" y="19664"/>
                  <a:pt x="1268361" y="19664"/>
                </a:cubicBezTo>
              </a:path>
            </a:pathLst>
          </a:cu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43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sp>
        <p:nvSpPr>
          <p:cNvPr id="447" name="Google Shape;3504;p29">
            <a:extLst>
              <a:ext uri="{FF2B5EF4-FFF2-40B4-BE49-F238E27FC236}">
                <a16:creationId xmlns:a16="http://schemas.microsoft.com/office/drawing/2014/main" id="{2844BC53-175D-EF48-B60F-64A487675D75}"/>
              </a:ext>
            </a:extLst>
          </p:cNvPr>
          <p:cNvSpPr/>
          <p:nvPr/>
        </p:nvSpPr>
        <p:spPr>
          <a:xfrm>
            <a:off x="5909630" y="5306637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3727;p29">
            <a:extLst>
              <a:ext uri="{FF2B5EF4-FFF2-40B4-BE49-F238E27FC236}">
                <a16:creationId xmlns:a16="http://schemas.microsoft.com/office/drawing/2014/main" id="{69E6C3FB-B154-7448-A2DE-AE7BACBF2FB4}"/>
              </a:ext>
            </a:extLst>
          </p:cNvPr>
          <p:cNvSpPr/>
          <p:nvPr/>
        </p:nvSpPr>
        <p:spPr>
          <a:xfrm>
            <a:off x="7079480" y="1148412"/>
            <a:ext cx="17733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764;p29">
            <a:extLst>
              <a:ext uri="{FF2B5EF4-FFF2-40B4-BE49-F238E27FC236}">
                <a16:creationId xmlns:a16="http://schemas.microsoft.com/office/drawing/2014/main" id="{A3E2748F-0EC2-EF49-9291-20FE9AAD26F3}"/>
              </a:ext>
            </a:extLst>
          </p:cNvPr>
          <p:cNvSpPr/>
          <p:nvPr/>
        </p:nvSpPr>
        <p:spPr>
          <a:xfrm>
            <a:off x="8051155" y="24433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766;p29">
            <a:extLst>
              <a:ext uri="{FF2B5EF4-FFF2-40B4-BE49-F238E27FC236}">
                <a16:creationId xmlns:a16="http://schemas.microsoft.com/office/drawing/2014/main" id="{8F945837-2EF3-AE43-90BE-E88CC0B6D0C0}"/>
              </a:ext>
            </a:extLst>
          </p:cNvPr>
          <p:cNvSpPr/>
          <p:nvPr/>
        </p:nvSpPr>
        <p:spPr>
          <a:xfrm>
            <a:off x="8051155" y="3605237"/>
            <a:ext cx="13071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771;p29">
            <a:extLst>
              <a:ext uri="{FF2B5EF4-FFF2-40B4-BE49-F238E27FC236}">
                <a16:creationId xmlns:a16="http://schemas.microsoft.com/office/drawing/2014/main" id="{3705AB99-70E1-5C4A-81C2-7DC8D898845C}"/>
              </a:ext>
            </a:extLst>
          </p:cNvPr>
          <p:cNvSpPr/>
          <p:nvPr/>
        </p:nvSpPr>
        <p:spPr>
          <a:xfrm>
            <a:off x="5550905" y="2295387"/>
            <a:ext cx="17733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3770;p29">
            <a:extLst>
              <a:ext uri="{FF2B5EF4-FFF2-40B4-BE49-F238E27FC236}">
                <a16:creationId xmlns:a16="http://schemas.microsoft.com/office/drawing/2014/main" id="{705DE3D6-515D-4F46-9130-6AF086146E0A}"/>
              </a:ext>
            </a:extLst>
          </p:cNvPr>
          <p:cNvSpPr/>
          <p:nvPr/>
        </p:nvSpPr>
        <p:spPr>
          <a:xfrm>
            <a:off x="1859030" y="3352112"/>
            <a:ext cx="17733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1689;p20">
            <a:extLst>
              <a:ext uri="{FF2B5EF4-FFF2-40B4-BE49-F238E27FC236}">
                <a16:creationId xmlns:a16="http://schemas.microsoft.com/office/drawing/2014/main" id="{4ACB3DFB-6A86-7845-B62F-0F4D5060DFEE}"/>
              </a:ext>
            </a:extLst>
          </p:cNvPr>
          <p:cNvSpPr txBox="1"/>
          <p:nvPr/>
        </p:nvSpPr>
        <p:spPr>
          <a:xfrm>
            <a:off x="1905362" y="3219594"/>
            <a:ext cx="20392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200" b="1" dirty="0">
                <a:solidFill>
                  <a:srgbClr val="38761D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sz="2200" b="1" dirty="0">
              <a:solidFill>
                <a:srgbClr val="38761D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9EB9A8-931F-4749-8771-8F9C385B380D}"/>
              </a:ext>
            </a:extLst>
          </p:cNvPr>
          <p:cNvGrpSpPr/>
          <p:nvPr/>
        </p:nvGrpSpPr>
        <p:grpSpPr>
          <a:xfrm>
            <a:off x="1905362" y="3804329"/>
            <a:ext cx="2091580" cy="1949700"/>
            <a:chOff x="2062677" y="3548836"/>
            <a:chExt cx="2365665" cy="2205193"/>
          </a:xfrm>
        </p:grpSpPr>
        <p:grpSp>
          <p:nvGrpSpPr>
            <p:cNvPr id="218" name="Google Shape;1565;p20">
              <a:extLst>
                <a:ext uri="{FF2B5EF4-FFF2-40B4-BE49-F238E27FC236}">
                  <a16:creationId xmlns:a16="http://schemas.microsoft.com/office/drawing/2014/main" id="{D8D3F259-D950-234F-88E3-319E02F38FCC}"/>
                </a:ext>
              </a:extLst>
            </p:cNvPr>
            <p:cNvGrpSpPr/>
            <p:nvPr/>
          </p:nvGrpSpPr>
          <p:grpSpPr>
            <a:xfrm>
              <a:off x="2156983" y="3687571"/>
              <a:ext cx="2133547" cy="1904009"/>
              <a:chOff x="319835" y="769757"/>
              <a:chExt cx="2729252" cy="2748811"/>
            </a:xfrm>
          </p:grpSpPr>
          <p:grpSp>
            <p:nvGrpSpPr>
              <p:cNvPr id="219" name="Google Shape;1566;p20">
                <a:extLst>
                  <a:ext uri="{FF2B5EF4-FFF2-40B4-BE49-F238E27FC236}">
                    <a16:creationId xmlns:a16="http://schemas.microsoft.com/office/drawing/2014/main" id="{B5F2D84D-3E38-0548-8145-9315A4796A5E}"/>
                  </a:ext>
                </a:extLst>
              </p:cNvPr>
              <p:cNvGrpSpPr/>
              <p:nvPr/>
            </p:nvGrpSpPr>
            <p:grpSpPr>
              <a:xfrm>
                <a:off x="6097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9" name="Google Shape;1567;p20">
                  <a:extLst>
                    <a:ext uri="{FF2B5EF4-FFF2-40B4-BE49-F238E27FC236}">
                      <a16:creationId xmlns:a16="http://schemas.microsoft.com/office/drawing/2014/main" id="{30B8EE5F-DBB9-FF4B-A88D-F4FC556DC42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0" name="Google Shape;1568;p20">
                  <a:extLst>
                    <a:ext uri="{FF2B5EF4-FFF2-40B4-BE49-F238E27FC236}">
                      <a16:creationId xmlns:a16="http://schemas.microsoft.com/office/drawing/2014/main" id="{5865E732-0D10-654F-AD24-289783B9110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0" name="Google Shape;1569;p20">
                <a:extLst>
                  <a:ext uri="{FF2B5EF4-FFF2-40B4-BE49-F238E27FC236}">
                    <a16:creationId xmlns:a16="http://schemas.microsoft.com/office/drawing/2014/main" id="{7E379273-A989-BE49-8F81-2E927FCE6E77}"/>
                  </a:ext>
                </a:extLst>
              </p:cNvPr>
              <p:cNvGrpSpPr/>
              <p:nvPr/>
            </p:nvGrpSpPr>
            <p:grpSpPr>
              <a:xfrm>
                <a:off x="6097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7" name="Google Shape;1570;p20">
                  <a:extLst>
                    <a:ext uri="{FF2B5EF4-FFF2-40B4-BE49-F238E27FC236}">
                      <a16:creationId xmlns:a16="http://schemas.microsoft.com/office/drawing/2014/main" id="{0037C2F5-FD8C-BB4D-B615-11D81211C5E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8" name="Google Shape;1571;p20">
                  <a:extLst>
                    <a:ext uri="{FF2B5EF4-FFF2-40B4-BE49-F238E27FC236}">
                      <a16:creationId xmlns:a16="http://schemas.microsoft.com/office/drawing/2014/main" id="{EC2B839E-1434-8347-A510-3A0099E655B1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1" name="Google Shape;1572;p20">
                <a:extLst>
                  <a:ext uri="{FF2B5EF4-FFF2-40B4-BE49-F238E27FC236}">
                    <a16:creationId xmlns:a16="http://schemas.microsoft.com/office/drawing/2014/main" id="{7F709F36-0482-374D-9A85-FED5549A721B}"/>
                  </a:ext>
                </a:extLst>
              </p:cNvPr>
              <p:cNvGrpSpPr/>
              <p:nvPr/>
            </p:nvGrpSpPr>
            <p:grpSpPr>
              <a:xfrm>
                <a:off x="6097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5" name="Google Shape;1573;p20">
                  <a:extLst>
                    <a:ext uri="{FF2B5EF4-FFF2-40B4-BE49-F238E27FC236}">
                      <a16:creationId xmlns:a16="http://schemas.microsoft.com/office/drawing/2014/main" id="{9A48C644-CC30-6F4D-BBFC-A1442DD7D76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6" name="Google Shape;1574;p20">
                  <a:extLst>
                    <a:ext uri="{FF2B5EF4-FFF2-40B4-BE49-F238E27FC236}">
                      <a16:creationId xmlns:a16="http://schemas.microsoft.com/office/drawing/2014/main" id="{588ACC21-F374-C04B-B566-59B8EA79645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2" name="Google Shape;1575;p20">
                <a:extLst>
                  <a:ext uri="{FF2B5EF4-FFF2-40B4-BE49-F238E27FC236}">
                    <a16:creationId xmlns:a16="http://schemas.microsoft.com/office/drawing/2014/main" id="{2D695277-A8FC-D249-B30E-E8369456968E}"/>
                  </a:ext>
                </a:extLst>
              </p:cNvPr>
              <p:cNvGrpSpPr/>
              <p:nvPr/>
            </p:nvGrpSpPr>
            <p:grpSpPr>
              <a:xfrm>
                <a:off x="6097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3" name="Google Shape;1576;p20">
                  <a:extLst>
                    <a:ext uri="{FF2B5EF4-FFF2-40B4-BE49-F238E27FC236}">
                      <a16:creationId xmlns:a16="http://schemas.microsoft.com/office/drawing/2014/main" id="{588390FA-05C7-9A4A-9F7A-30E14ACB7D7C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4" name="Google Shape;1577;p20">
                  <a:extLst>
                    <a:ext uri="{FF2B5EF4-FFF2-40B4-BE49-F238E27FC236}">
                      <a16:creationId xmlns:a16="http://schemas.microsoft.com/office/drawing/2014/main" id="{C424F82E-B1CD-9A46-ABED-77286B8EB2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7F6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3" name="Google Shape;1578;p20">
                <a:extLst>
                  <a:ext uri="{FF2B5EF4-FFF2-40B4-BE49-F238E27FC236}">
                    <a16:creationId xmlns:a16="http://schemas.microsoft.com/office/drawing/2014/main" id="{0A16AD9B-ABA9-A847-A032-B2BFA2208364}"/>
                  </a:ext>
                </a:extLst>
              </p:cNvPr>
              <p:cNvGrpSpPr/>
              <p:nvPr/>
            </p:nvGrpSpPr>
            <p:grpSpPr>
              <a:xfrm>
                <a:off x="12193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31" name="Google Shape;1579;p20">
                  <a:extLst>
                    <a:ext uri="{FF2B5EF4-FFF2-40B4-BE49-F238E27FC236}">
                      <a16:creationId xmlns:a16="http://schemas.microsoft.com/office/drawing/2014/main" id="{095418A4-82F8-CA47-BD30-EA68F6226B7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2" name="Google Shape;1580;p20">
                  <a:extLst>
                    <a:ext uri="{FF2B5EF4-FFF2-40B4-BE49-F238E27FC236}">
                      <a16:creationId xmlns:a16="http://schemas.microsoft.com/office/drawing/2014/main" id="{ECE5EA64-C4A6-B64D-8607-0FA4E45FBBF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4" name="Google Shape;1581;p20">
                <a:extLst>
                  <a:ext uri="{FF2B5EF4-FFF2-40B4-BE49-F238E27FC236}">
                    <a16:creationId xmlns:a16="http://schemas.microsoft.com/office/drawing/2014/main" id="{F19E040A-A8F8-C043-98A2-DBF515785F47}"/>
                  </a:ext>
                </a:extLst>
              </p:cNvPr>
              <p:cNvGrpSpPr/>
              <p:nvPr/>
            </p:nvGrpSpPr>
            <p:grpSpPr>
              <a:xfrm>
                <a:off x="12193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9" name="Google Shape;1582;p20">
                  <a:extLst>
                    <a:ext uri="{FF2B5EF4-FFF2-40B4-BE49-F238E27FC236}">
                      <a16:creationId xmlns:a16="http://schemas.microsoft.com/office/drawing/2014/main" id="{7B6470A5-695D-0A43-B48C-E1CA0D39BBE3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0" name="Google Shape;1583;p20">
                  <a:extLst>
                    <a:ext uri="{FF2B5EF4-FFF2-40B4-BE49-F238E27FC236}">
                      <a16:creationId xmlns:a16="http://schemas.microsoft.com/office/drawing/2014/main" id="{38AC9BB2-3265-C345-9E38-F1D2DBFE677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5" name="Google Shape;1584;p20">
                <a:extLst>
                  <a:ext uri="{FF2B5EF4-FFF2-40B4-BE49-F238E27FC236}">
                    <a16:creationId xmlns:a16="http://schemas.microsoft.com/office/drawing/2014/main" id="{F0FDD6AD-6CF2-9F4B-AAA2-23E67C1808C6}"/>
                  </a:ext>
                </a:extLst>
              </p:cNvPr>
              <p:cNvGrpSpPr/>
              <p:nvPr/>
            </p:nvGrpSpPr>
            <p:grpSpPr>
              <a:xfrm>
                <a:off x="12193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7" name="Google Shape;1585;p20">
                  <a:extLst>
                    <a:ext uri="{FF2B5EF4-FFF2-40B4-BE49-F238E27FC236}">
                      <a16:creationId xmlns:a16="http://schemas.microsoft.com/office/drawing/2014/main" id="{ABF982B4-E726-1B4C-8E7B-547122DA8A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8" name="Google Shape;1586;p20">
                  <a:extLst>
                    <a:ext uri="{FF2B5EF4-FFF2-40B4-BE49-F238E27FC236}">
                      <a16:creationId xmlns:a16="http://schemas.microsoft.com/office/drawing/2014/main" id="{528CEDCA-8DB2-6940-89EE-59BDC1B993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6" name="Google Shape;1587;p20">
                <a:extLst>
                  <a:ext uri="{FF2B5EF4-FFF2-40B4-BE49-F238E27FC236}">
                    <a16:creationId xmlns:a16="http://schemas.microsoft.com/office/drawing/2014/main" id="{6472D312-12FB-2F48-A9AA-2F84F86CBAF3}"/>
                  </a:ext>
                </a:extLst>
              </p:cNvPr>
              <p:cNvGrpSpPr/>
              <p:nvPr/>
            </p:nvGrpSpPr>
            <p:grpSpPr>
              <a:xfrm>
                <a:off x="12193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5" name="Google Shape;1588;p20">
                  <a:extLst>
                    <a:ext uri="{FF2B5EF4-FFF2-40B4-BE49-F238E27FC236}">
                      <a16:creationId xmlns:a16="http://schemas.microsoft.com/office/drawing/2014/main" id="{C4ECBD4B-7180-F744-A42E-CA1A7BAF3B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6" name="Google Shape;1589;p20">
                  <a:extLst>
                    <a:ext uri="{FF2B5EF4-FFF2-40B4-BE49-F238E27FC236}">
                      <a16:creationId xmlns:a16="http://schemas.microsoft.com/office/drawing/2014/main" id="{E74AD691-95AD-D145-AA07-F4A33A1BC92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7" name="Google Shape;1590;p20">
                <a:extLst>
                  <a:ext uri="{FF2B5EF4-FFF2-40B4-BE49-F238E27FC236}">
                    <a16:creationId xmlns:a16="http://schemas.microsoft.com/office/drawing/2014/main" id="{862FDBA0-226B-FB40-9FA5-FAEED4FF5E1D}"/>
                  </a:ext>
                </a:extLst>
              </p:cNvPr>
              <p:cNvGrpSpPr/>
              <p:nvPr/>
            </p:nvGrpSpPr>
            <p:grpSpPr>
              <a:xfrm>
                <a:off x="12193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3" name="Google Shape;1591;p20">
                  <a:extLst>
                    <a:ext uri="{FF2B5EF4-FFF2-40B4-BE49-F238E27FC236}">
                      <a16:creationId xmlns:a16="http://schemas.microsoft.com/office/drawing/2014/main" id="{F0D9369C-2DF9-9642-815F-32B866D0E3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4" name="Google Shape;1592;p20">
                  <a:extLst>
                    <a:ext uri="{FF2B5EF4-FFF2-40B4-BE49-F238E27FC236}">
                      <a16:creationId xmlns:a16="http://schemas.microsoft.com/office/drawing/2014/main" id="{D87EEB93-CDCA-5241-A887-4D19467F2C7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8" name="Google Shape;1593;p20">
                <a:extLst>
                  <a:ext uri="{FF2B5EF4-FFF2-40B4-BE49-F238E27FC236}">
                    <a16:creationId xmlns:a16="http://schemas.microsoft.com/office/drawing/2014/main" id="{BA573B3A-6D01-8647-8391-C8AC282B646E}"/>
                  </a:ext>
                </a:extLst>
              </p:cNvPr>
              <p:cNvGrpSpPr/>
              <p:nvPr/>
            </p:nvGrpSpPr>
            <p:grpSpPr>
              <a:xfrm>
                <a:off x="12193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21" name="Google Shape;1594;p20">
                  <a:extLst>
                    <a:ext uri="{FF2B5EF4-FFF2-40B4-BE49-F238E27FC236}">
                      <a16:creationId xmlns:a16="http://schemas.microsoft.com/office/drawing/2014/main" id="{6AB233E1-AE6E-2947-99EE-061C10DBE17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2" name="Google Shape;1595;p20">
                  <a:extLst>
                    <a:ext uri="{FF2B5EF4-FFF2-40B4-BE49-F238E27FC236}">
                      <a16:creationId xmlns:a16="http://schemas.microsoft.com/office/drawing/2014/main" id="{D7D7B5D5-7CCF-B54A-81F6-407BBE93C1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29" name="Google Shape;1596;p20">
                <a:extLst>
                  <a:ext uri="{FF2B5EF4-FFF2-40B4-BE49-F238E27FC236}">
                    <a16:creationId xmlns:a16="http://schemas.microsoft.com/office/drawing/2014/main" id="{C9EA2020-1B62-F64D-9037-39749D6F96A8}"/>
                  </a:ext>
                </a:extLst>
              </p:cNvPr>
              <p:cNvGrpSpPr/>
              <p:nvPr/>
            </p:nvGrpSpPr>
            <p:grpSpPr>
              <a:xfrm>
                <a:off x="1905176" y="769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9" name="Google Shape;1597;p20">
                  <a:extLst>
                    <a:ext uri="{FF2B5EF4-FFF2-40B4-BE49-F238E27FC236}">
                      <a16:creationId xmlns:a16="http://schemas.microsoft.com/office/drawing/2014/main" id="{F0ABDD27-DDB6-444F-A08E-A9A8D22AE95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0" name="Google Shape;1598;p20">
                  <a:extLst>
                    <a:ext uri="{FF2B5EF4-FFF2-40B4-BE49-F238E27FC236}">
                      <a16:creationId xmlns:a16="http://schemas.microsoft.com/office/drawing/2014/main" id="{0E0CD977-529C-2B48-AE66-4D22CC712CA0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0" name="Google Shape;1599;p20">
                <a:extLst>
                  <a:ext uri="{FF2B5EF4-FFF2-40B4-BE49-F238E27FC236}">
                    <a16:creationId xmlns:a16="http://schemas.microsoft.com/office/drawing/2014/main" id="{76FDBCD8-F7BF-0749-AABE-265CED65A9CD}"/>
                  </a:ext>
                </a:extLst>
              </p:cNvPr>
              <p:cNvGrpSpPr/>
              <p:nvPr/>
            </p:nvGrpSpPr>
            <p:grpSpPr>
              <a:xfrm>
                <a:off x="1905176" y="1226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7" name="Google Shape;1600;p20">
                  <a:extLst>
                    <a:ext uri="{FF2B5EF4-FFF2-40B4-BE49-F238E27FC236}">
                      <a16:creationId xmlns:a16="http://schemas.microsoft.com/office/drawing/2014/main" id="{88423C34-5F6A-554F-97C6-CADBB7B5195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8" name="Google Shape;1601;p20">
                  <a:extLst>
                    <a:ext uri="{FF2B5EF4-FFF2-40B4-BE49-F238E27FC236}">
                      <a16:creationId xmlns:a16="http://schemas.microsoft.com/office/drawing/2014/main" id="{5263B33F-4B22-7746-BF9E-E87DCE1D62B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1" name="Google Shape;1602;p20">
                <a:extLst>
                  <a:ext uri="{FF2B5EF4-FFF2-40B4-BE49-F238E27FC236}">
                    <a16:creationId xmlns:a16="http://schemas.microsoft.com/office/drawing/2014/main" id="{6167299A-C32F-A740-A46C-28522DF31FFF}"/>
                  </a:ext>
                </a:extLst>
              </p:cNvPr>
              <p:cNvGrpSpPr/>
              <p:nvPr/>
            </p:nvGrpSpPr>
            <p:grpSpPr>
              <a:xfrm>
                <a:off x="1905176" y="16841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5" name="Google Shape;1603;p20">
                  <a:extLst>
                    <a:ext uri="{FF2B5EF4-FFF2-40B4-BE49-F238E27FC236}">
                      <a16:creationId xmlns:a16="http://schemas.microsoft.com/office/drawing/2014/main" id="{6848AF8D-0E61-824C-85C6-063D05D1C8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6" name="Google Shape;1604;p20">
                  <a:extLst>
                    <a:ext uri="{FF2B5EF4-FFF2-40B4-BE49-F238E27FC236}">
                      <a16:creationId xmlns:a16="http://schemas.microsoft.com/office/drawing/2014/main" id="{D8C48CBD-FD17-3544-B0DD-AC4BC0D087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2" name="Google Shape;1605;p20">
                <a:extLst>
                  <a:ext uri="{FF2B5EF4-FFF2-40B4-BE49-F238E27FC236}">
                    <a16:creationId xmlns:a16="http://schemas.microsoft.com/office/drawing/2014/main" id="{1311F114-88F3-1E42-BD5F-6091D70A1FAA}"/>
                  </a:ext>
                </a:extLst>
              </p:cNvPr>
              <p:cNvGrpSpPr/>
              <p:nvPr/>
            </p:nvGrpSpPr>
            <p:grpSpPr>
              <a:xfrm>
                <a:off x="1905176" y="21413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3" name="Google Shape;1606;p20">
                  <a:extLst>
                    <a:ext uri="{FF2B5EF4-FFF2-40B4-BE49-F238E27FC236}">
                      <a16:creationId xmlns:a16="http://schemas.microsoft.com/office/drawing/2014/main" id="{835AE363-2432-DC4D-B1C9-0CDD0141E2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4" name="Google Shape;1607;p20">
                  <a:extLst>
                    <a:ext uri="{FF2B5EF4-FFF2-40B4-BE49-F238E27FC236}">
                      <a16:creationId xmlns:a16="http://schemas.microsoft.com/office/drawing/2014/main" id="{AAB2C51B-D26C-A240-8BEA-9ED12634C1F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3" name="Google Shape;1608;p20">
                <a:extLst>
                  <a:ext uri="{FF2B5EF4-FFF2-40B4-BE49-F238E27FC236}">
                    <a16:creationId xmlns:a16="http://schemas.microsoft.com/office/drawing/2014/main" id="{EC802757-5054-DD46-83AA-3A6B5F10F2C5}"/>
                  </a:ext>
                </a:extLst>
              </p:cNvPr>
              <p:cNvGrpSpPr/>
              <p:nvPr/>
            </p:nvGrpSpPr>
            <p:grpSpPr>
              <a:xfrm>
                <a:off x="1905176" y="25985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11" name="Google Shape;1609;p20">
                  <a:extLst>
                    <a:ext uri="{FF2B5EF4-FFF2-40B4-BE49-F238E27FC236}">
                      <a16:creationId xmlns:a16="http://schemas.microsoft.com/office/drawing/2014/main" id="{8EDCCF1E-343A-F74E-887F-9D3391D86AC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2" name="Google Shape;1610;p20">
                  <a:extLst>
                    <a:ext uri="{FF2B5EF4-FFF2-40B4-BE49-F238E27FC236}">
                      <a16:creationId xmlns:a16="http://schemas.microsoft.com/office/drawing/2014/main" id="{635E4A03-EB9D-4546-A760-6F256B4BE90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4" name="Google Shape;1611;p20">
                <a:extLst>
                  <a:ext uri="{FF2B5EF4-FFF2-40B4-BE49-F238E27FC236}">
                    <a16:creationId xmlns:a16="http://schemas.microsoft.com/office/drawing/2014/main" id="{EB07DFCF-8E95-F94B-9526-B5A4DCE7A787}"/>
                  </a:ext>
                </a:extLst>
              </p:cNvPr>
              <p:cNvGrpSpPr/>
              <p:nvPr/>
            </p:nvGrpSpPr>
            <p:grpSpPr>
              <a:xfrm>
                <a:off x="1905176" y="31319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9" name="Google Shape;1612;p20">
                  <a:extLst>
                    <a:ext uri="{FF2B5EF4-FFF2-40B4-BE49-F238E27FC236}">
                      <a16:creationId xmlns:a16="http://schemas.microsoft.com/office/drawing/2014/main" id="{85C56440-1609-944A-8DBC-8C5919518D1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D9EE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0" name="Google Shape;1613;p20">
                  <a:extLst>
                    <a:ext uri="{FF2B5EF4-FFF2-40B4-BE49-F238E27FC236}">
                      <a16:creationId xmlns:a16="http://schemas.microsoft.com/office/drawing/2014/main" id="{5F0F6654-A02F-0D41-AA13-2A7B598D4CF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235" name="Google Shape;1614;p20">
                <a:extLst>
                  <a:ext uri="{FF2B5EF4-FFF2-40B4-BE49-F238E27FC236}">
                    <a16:creationId xmlns:a16="http://schemas.microsoft.com/office/drawing/2014/main" id="{3319BD1A-3B11-C24E-93B4-C61C50E95B4D}"/>
                  </a:ext>
                </a:extLst>
              </p:cNvPr>
              <p:cNvGrpSpPr/>
              <p:nvPr/>
            </p:nvGrpSpPr>
            <p:grpSpPr>
              <a:xfrm>
                <a:off x="2590976" y="1912757"/>
                <a:ext cx="458110" cy="386611"/>
                <a:chOff x="2874404" y="2395531"/>
                <a:chExt cx="567039" cy="502157"/>
              </a:xfrm>
            </p:grpSpPr>
            <p:sp>
              <p:nvSpPr>
                <p:cNvPr id="307" name="Google Shape;1615;p20">
                  <a:extLst>
                    <a:ext uri="{FF2B5EF4-FFF2-40B4-BE49-F238E27FC236}">
                      <a16:creationId xmlns:a16="http://schemas.microsoft.com/office/drawing/2014/main" id="{B71FF170-493B-F84A-854E-02894A05CB1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6AA84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08" name="Google Shape;1616;p20">
                  <a:extLst>
                    <a:ext uri="{FF2B5EF4-FFF2-40B4-BE49-F238E27FC236}">
                      <a16:creationId xmlns:a16="http://schemas.microsoft.com/office/drawing/2014/main" id="{6270F25E-6084-4A49-B9DC-6643FB393C8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cxnSp>
            <p:nvCxnSpPr>
              <p:cNvPr id="236" name="Google Shape;1617;p20">
                <a:extLst>
                  <a:ext uri="{FF2B5EF4-FFF2-40B4-BE49-F238E27FC236}">
                    <a16:creationId xmlns:a16="http://schemas.microsoft.com/office/drawing/2014/main" id="{95EE183D-E93C-D941-BB7E-CF43E3C64030}"/>
                  </a:ext>
                </a:extLst>
              </p:cNvPr>
              <p:cNvCxnSpPr>
                <a:endCxn id="339" idx="2"/>
              </p:cNvCxnSpPr>
              <p:nvPr/>
            </p:nvCxnSpPr>
            <p:spPr>
              <a:xfrm>
                <a:off x="319835" y="14140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1618;p20">
                <a:extLst>
                  <a:ext uri="{FF2B5EF4-FFF2-40B4-BE49-F238E27FC236}">
                    <a16:creationId xmlns:a16="http://schemas.microsoft.com/office/drawing/2014/main" id="{3EB39DD1-FAB7-084A-8FDA-E4B262083F2F}"/>
                  </a:ext>
                </a:extLst>
              </p:cNvPr>
              <p:cNvCxnSpPr>
                <a:endCxn id="337" idx="2"/>
              </p:cNvCxnSpPr>
              <p:nvPr/>
            </p:nvCxnSpPr>
            <p:spPr>
              <a:xfrm>
                <a:off x="319835" y="18712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1619;p20">
                <a:extLst>
                  <a:ext uri="{FF2B5EF4-FFF2-40B4-BE49-F238E27FC236}">
                    <a16:creationId xmlns:a16="http://schemas.microsoft.com/office/drawing/2014/main" id="{72C6310B-2B34-3D4F-8937-A61BAA0C23DE}"/>
                  </a:ext>
                </a:extLst>
              </p:cNvPr>
              <p:cNvCxnSpPr>
                <a:endCxn id="335" idx="2"/>
              </p:cNvCxnSpPr>
              <p:nvPr/>
            </p:nvCxnSpPr>
            <p:spPr>
              <a:xfrm>
                <a:off x="319835" y="23284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1620;p20">
                <a:extLst>
                  <a:ext uri="{FF2B5EF4-FFF2-40B4-BE49-F238E27FC236}">
                    <a16:creationId xmlns:a16="http://schemas.microsoft.com/office/drawing/2014/main" id="{347A4443-C9A7-9C49-BAE8-42CD6C12A403}"/>
                  </a:ext>
                </a:extLst>
              </p:cNvPr>
              <p:cNvCxnSpPr>
                <a:endCxn id="333" idx="2"/>
              </p:cNvCxnSpPr>
              <p:nvPr/>
            </p:nvCxnSpPr>
            <p:spPr>
              <a:xfrm>
                <a:off x="319835" y="2785691"/>
                <a:ext cx="3420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1621;p20">
                <a:extLst>
                  <a:ext uri="{FF2B5EF4-FFF2-40B4-BE49-F238E27FC236}">
                    <a16:creationId xmlns:a16="http://schemas.microsoft.com/office/drawing/2014/main" id="{5893B9AA-8E80-204D-815B-3548AF33CDDF}"/>
                  </a:ext>
                </a:extLst>
              </p:cNvPr>
              <p:cNvCxnSpPr>
                <a:stCxn id="339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1622;p20">
                <a:extLst>
                  <a:ext uri="{FF2B5EF4-FFF2-40B4-BE49-F238E27FC236}">
                    <a16:creationId xmlns:a16="http://schemas.microsoft.com/office/drawing/2014/main" id="{E8D1E1B8-C7E1-7244-ACC6-7B42FF9157A5}"/>
                  </a:ext>
                </a:extLst>
              </p:cNvPr>
              <p:cNvCxnSpPr>
                <a:stCxn id="339" idx="6"/>
                <a:endCxn id="329" idx="2"/>
              </p:cNvCxnSpPr>
              <p:nvPr/>
            </p:nvCxnSpPr>
            <p:spPr>
              <a:xfrm>
                <a:off x="1036782" y="14167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1623;p20">
                <a:extLst>
                  <a:ext uri="{FF2B5EF4-FFF2-40B4-BE49-F238E27FC236}">
                    <a16:creationId xmlns:a16="http://schemas.microsoft.com/office/drawing/2014/main" id="{92071433-FD04-FD45-9368-4DCF2BBC6BA7}"/>
                  </a:ext>
                </a:extLst>
              </p:cNvPr>
              <p:cNvCxnSpPr>
                <a:stCxn id="339" idx="6"/>
                <a:endCxn id="327" idx="2"/>
              </p:cNvCxnSpPr>
              <p:nvPr/>
            </p:nvCxnSpPr>
            <p:spPr>
              <a:xfrm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1624;p20">
                <a:extLst>
                  <a:ext uri="{FF2B5EF4-FFF2-40B4-BE49-F238E27FC236}">
                    <a16:creationId xmlns:a16="http://schemas.microsoft.com/office/drawing/2014/main" id="{1A5DD640-554C-EB4E-A894-A8D399B70E79}"/>
                  </a:ext>
                </a:extLst>
              </p:cNvPr>
              <p:cNvCxnSpPr>
                <a:stCxn id="339" idx="6"/>
                <a:endCxn id="325" idx="2"/>
              </p:cNvCxnSpPr>
              <p:nvPr/>
            </p:nvCxnSpPr>
            <p:spPr>
              <a:xfrm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1625;p20">
                <a:extLst>
                  <a:ext uri="{FF2B5EF4-FFF2-40B4-BE49-F238E27FC236}">
                    <a16:creationId xmlns:a16="http://schemas.microsoft.com/office/drawing/2014/main" id="{B4E6D9EB-9E3F-0048-88B9-E0E11F7D3D74}"/>
                  </a:ext>
                </a:extLst>
              </p:cNvPr>
              <p:cNvCxnSpPr>
                <a:stCxn id="339" idx="6"/>
                <a:endCxn id="323" idx="2"/>
              </p:cNvCxnSpPr>
              <p:nvPr/>
            </p:nvCxnSpPr>
            <p:spPr>
              <a:xfrm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1626;p20">
                <a:extLst>
                  <a:ext uri="{FF2B5EF4-FFF2-40B4-BE49-F238E27FC236}">
                    <a16:creationId xmlns:a16="http://schemas.microsoft.com/office/drawing/2014/main" id="{1276E09D-0899-DD48-80D9-B5DBF2FBCB11}"/>
                  </a:ext>
                </a:extLst>
              </p:cNvPr>
              <p:cNvCxnSpPr>
                <a:stCxn id="339" idx="6"/>
                <a:endCxn id="321" idx="2"/>
              </p:cNvCxnSpPr>
              <p:nvPr/>
            </p:nvCxnSpPr>
            <p:spPr>
              <a:xfrm>
                <a:off x="1036782" y="1416791"/>
                <a:ext cx="2346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1627;p20">
                <a:extLst>
                  <a:ext uri="{FF2B5EF4-FFF2-40B4-BE49-F238E27FC236}">
                    <a16:creationId xmlns:a16="http://schemas.microsoft.com/office/drawing/2014/main" id="{6E1799FF-A1DF-AA4E-BDB0-805013349C64}"/>
                  </a:ext>
                </a:extLst>
              </p:cNvPr>
              <p:cNvCxnSpPr>
                <a:stCxn id="337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1628;p20">
                <a:extLst>
                  <a:ext uri="{FF2B5EF4-FFF2-40B4-BE49-F238E27FC236}">
                    <a16:creationId xmlns:a16="http://schemas.microsoft.com/office/drawing/2014/main" id="{6A5E69B9-BAD2-F848-962A-C96814C08DE4}"/>
                  </a:ext>
                </a:extLst>
              </p:cNvPr>
              <p:cNvCxnSpPr>
                <a:stCxn id="335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1629;p20">
                <a:extLst>
                  <a:ext uri="{FF2B5EF4-FFF2-40B4-BE49-F238E27FC236}">
                    <a16:creationId xmlns:a16="http://schemas.microsoft.com/office/drawing/2014/main" id="{CBA24C0C-44D9-0942-AEA3-BC9ED0D9CBE7}"/>
                  </a:ext>
                </a:extLst>
              </p:cNvPr>
              <p:cNvCxnSpPr>
                <a:stCxn id="337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1630;p20">
                <a:extLst>
                  <a:ext uri="{FF2B5EF4-FFF2-40B4-BE49-F238E27FC236}">
                    <a16:creationId xmlns:a16="http://schemas.microsoft.com/office/drawing/2014/main" id="{11205FCF-251C-5345-B0F1-187299E60B6D}"/>
                  </a:ext>
                </a:extLst>
              </p:cNvPr>
              <p:cNvCxnSpPr>
                <a:stCxn id="337" idx="6"/>
                <a:endCxn id="327" idx="2"/>
              </p:cNvCxnSpPr>
              <p:nvPr/>
            </p:nvCxnSpPr>
            <p:spPr>
              <a:xfrm>
                <a:off x="1036782" y="18739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1631;p20">
                <a:extLst>
                  <a:ext uri="{FF2B5EF4-FFF2-40B4-BE49-F238E27FC236}">
                    <a16:creationId xmlns:a16="http://schemas.microsoft.com/office/drawing/2014/main" id="{3AC73683-9D0C-7E44-A4CA-B0EC4335FF94}"/>
                  </a:ext>
                </a:extLst>
              </p:cNvPr>
              <p:cNvCxnSpPr>
                <a:stCxn id="337" idx="6"/>
                <a:endCxn id="325" idx="2"/>
              </p:cNvCxnSpPr>
              <p:nvPr/>
            </p:nvCxnSpPr>
            <p:spPr>
              <a:xfrm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1632;p20">
                <a:extLst>
                  <a:ext uri="{FF2B5EF4-FFF2-40B4-BE49-F238E27FC236}">
                    <a16:creationId xmlns:a16="http://schemas.microsoft.com/office/drawing/2014/main" id="{7ADFEC90-4ED4-B444-8CDE-BD2A6ADD24B6}"/>
                  </a:ext>
                </a:extLst>
              </p:cNvPr>
              <p:cNvCxnSpPr>
                <a:stCxn id="337" idx="6"/>
                <a:endCxn id="323" idx="2"/>
              </p:cNvCxnSpPr>
              <p:nvPr/>
            </p:nvCxnSpPr>
            <p:spPr>
              <a:xfrm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1633;p20">
                <a:extLst>
                  <a:ext uri="{FF2B5EF4-FFF2-40B4-BE49-F238E27FC236}">
                    <a16:creationId xmlns:a16="http://schemas.microsoft.com/office/drawing/2014/main" id="{B4ED2F26-BD76-2743-BB14-306E9A82AB14}"/>
                  </a:ext>
                </a:extLst>
              </p:cNvPr>
              <p:cNvCxnSpPr>
                <a:stCxn id="337" idx="6"/>
                <a:endCxn id="321" idx="2"/>
              </p:cNvCxnSpPr>
              <p:nvPr/>
            </p:nvCxnSpPr>
            <p:spPr>
              <a:xfrm>
                <a:off x="1036782" y="1873991"/>
                <a:ext cx="2346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1634;p20">
                <a:extLst>
                  <a:ext uri="{FF2B5EF4-FFF2-40B4-BE49-F238E27FC236}">
                    <a16:creationId xmlns:a16="http://schemas.microsoft.com/office/drawing/2014/main" id="{0E1806D1-5645-C541-B961-1547F2544AD4}"/>
                  </a:ext>
                </a:extLst>
              </p:cNvPr>
              <p:cNvCxnSpPr>
                <a:stCxn id="335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1635;p20">
                <a:extLst>
                  <a:ext uri="{FF2B5EF4-FFF2-40B4-BE49-F238E27FC236}">
                    <a16:creationId xmlns:a16="http://schemas.microsoft.com/office/drawing/2014/main" id="{B750F24A-1FB6-1A44-BBC8-3288FCADFC32}"/>
                  </a:ext>
                </a:extLst>
              </p:cNvPr>
              <p:cNvCxnSpPr>
                <a:stCxn id="335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1636;p20">
                <a:extLst>
                  <a:ext uri="{FF2B5EF4-FFF2-40B4-BE49-F238E27FC236}">
                    <a16:creationId xmlns:a16="http://schemas.microsoft.com/office/drawing/2014/main" id="{5C6779AA-EB8C-1B48-B813-8ABD399F2198}"/>
                  </a:ext>
                </a:extLst>
              </p:cNvPr>
              <p:cNvCxnSpPr>
                <a:stCxn id="335" idx="6"/>
                <a:endCxn id="325" idx="2"/>
              </p:cNvCxnSpPr>
              <p:nvPr/>
            </p:nvCxnSpPr>
            <p:spPr>
              <a:xfrm>
                <a:off x="1036782" y="23311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1637;p20">
                <a:extLst>
                  <a:ext uri="{FF2B5EF4-FFF2-40B4-BE49-F238E27FC236}">
                    <a16:creationId xmlns:a16="http://schemas.microsoft.com/office/drawing/2014/main" id="{FD2480D4-8AAF-D042-92DD-22BAEFEADE76}"/>
                  </a:ext>
                </a:extLst>
              </p:cNvPr>
              <p:cNvCxnSpPr>
                <a:stCxn id="335" idx="6"/>
                <a:endCxn id="323" idx="2"/>
              </p:cNvCxnSpPr>
              <p:nvPr/>
            </p:nvCxnSpPr>
            <p:spPr>
              <a:xfrm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1638;p20">
                <a:extLst>
                  <a:ext uri="{FF2B5EF4-FFF2-40B4-BE49-F238E27FC236}">
                    <a16:creationId xmlns:a16="http://schemas.microsoft.com/office/drawing/2014/main" id="{3A31D880-5EBA-014C-A0BC-91452DB49116}"/>
                  </a:ext>
                </a:extLst>
              </p:cNvPr>
              <p:cNvCxnSpPr>
                <a:stCxn id="335" idx="6"/>
                <a:endCxn id="321" idx="2"/>
              </p:cNvCxnSpPr>
              <p:nvPr/>
            </p:nvCxnSpPr>
            <p:spPr>
              <a:xfrm>
                <a:off x="1036782" y="2331191"/>
                <a:ext cx="2346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1639;p20">
                <a:extLst>
                  <a:ext uri="{FF2B5EF4-FFF2-40B4-BE49-F238E27FC236}">
                    <a16:creationId xmlns:a16="http://schemas.microsoft.com/office/drawing/2014/main" id="{7581CB80-2691-2241-B03F-7A0423B8C81C}"/>
                  </a:ext>
                </a:extLst>
              </p:cNvPr>
              <p:cNvCxnSpPr>
                <a:stCxn id="333" idx="6"/>
                <a:endCxn id="331" idx="2"/>
              </p:cNvCxnSpPr>
              <p:nvPr/>
            </p:nvCxnSpPr>
            <p:spPr>
              <a:xfrm rot="10800000" flipH="1">
                <a:off x="1036782" y="959591"/>
                <a:ext cx="2346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1640;p20">
                <a:extLst>
                  <a:ext uri="{FF2B5EF4-FFF2-40B4-BE49-F238E27FC236}">
                    <a16:creationId xmlns:a16="http://schemas.microsoft.com/office/drawing/2014/main" id="{C72A4BD7-4C9B-F24E-8EB6-AF5E64A8072F}"/>
                  </a:ext>
                </a:extLst>
              </p:cNvPr>
              <p:cNvCxnSpPr>
                <a:stCxn id="333" idx="6"/>
                <a:endCxn id="329" idx="2"/>
              </p:cNvCxnSpPr>
              <p:nvPr/>
            </p:nvCxnSpPr>
            <p:spPr>
              <a:xfrm rot="10800000" flipH="1">
                <a:off x="1036782" y="1416791"/>
                <a:ext cx="2346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1641;p20">
                <a:extLst>
                  <a:ext uri="{FF2B5EF4-FFF2-40B4-BE49-F238E27FC236}">
                    <a16:creationId xmlns:a16="http://schemas.microsoft.com/office/drawing/2014/main" id="{D3375F73-CA12-1E41-9293-84CCDBCF295A}"/>
                  </a:ext>
                </a:extLst>
              </p:cNvPr>
              <p:cNvCxnSpPr>
                <a:stCxn id="333" idx="6"/>
                <a:endCxn id="327" idx="2"/>
              </p:cNvCxnSpPr>
              <p:nvPr/>
            </p:nvCxnSpPr>
            <p:spPr>
              <a:xfrm rot="10800000" flipH="1">
                <a:off x="1036782" y="1873991"/>
                <a:ext cx="2346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1642;p20">
                <a:extLst>
                  <a:ext uri="{FF2B5EF4-FFF2-40B4-BE49-F238E27FC236}">
                    <a16:creationId xmlns:a16="http://schemas.microsoft.com/office/drawing/2014/main" id="{A6234F05-8DA3-4F40-B481-E1291B602098}"/>
                  </a:ext>
                </a:extLst>
              </p:cNvPr>
              <p:cNvCxnSpPr>
                <a:stCxn id="333" idx="6"/>
                <a:endCxn id="325" idx="2"/>
              </p:cNvCxnSpPr>
              <p:nvPr/>
            </p:nvCxnSpPr>
            <p:spPr>
              <a:xfrm rot="10800000" flipH="1">
                <a:off x="1036782" y="2331191"/>
                <a:ext cx="2346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1643;p20">
                <a:extLst>
                  <a:ext uri="{FF2B5EF4-FFF2-40B4-BE49-F238E27FC236}">
                    <a16:creationId xmlns:a16="http://schemas.microsoft.com/office/drawing/2014/main" id="{F6C9D6A4-DB64-2C49-82C9-8F33AA9DB6C5}"/>
                  </a:ext>
                </a:extLst>
              </p:cNvPr>
              <p:cNvCxnSpPr>
                <a:stCxn id="333" idx="6"/>
                <a:endCxn id="323" idx="2"/>
              </p:cNvCxnSpPr>
              <p:nvPr/>
            </p:nvCxnSpPr>
            <p:spPr>
              <a:xfrm>
                <a:off x="1036782" y="2788391"/>
                <a:ext cx="234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1644;p20">
                <a:extLst>
                  <a:ext uri="{FF2B5EF4-FFF2-40B4-BE49-F238E27FC236}">
                    <a16:creationId xmlns:a16="http://schemas.microsoft.com/office/drawing/2014/main" id="{AE3E303F-ECBE-9349-828D-078CF7C73C81}"/>
                  </a:ext>
                </a:extLst>
              </p:cNvPr>
              <p:cNvCxnSpPr>
                <a:stCxn id="333" idx="6"/>
                <a:endCxn id="321" idx="2"/>
              </p:cNvCxnSpPr>
              <p:nvPr/>
            </p:nvCxnSpPr>
            <p:spPr>
              <a:xfrm>
                <a:off x="1036782" y="2788391"/>
                <a:ext cx="2346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1645;p20">
                <a:extLst>
                  <a:ext uri="{FF2B5EF4-FFF2-40B4-BE49-F238E27FC236}">
                    <a16:creationId xmlns:a16="http://schemas.microsoft.com/office/drawing/2014/main" id="{82C31CFC-637C-6240-9E0D-540FBC139F75}"/>
                  </a:ext>
                </a:extLst>
              </p:cNvPr>
              <p:cNvCxnSpPr>
                <a:stCxn id="331" idx="6"/>
                <a:endCxn id="319" idx="2"/>
              </p:cNvCxnSpPr>
              <p:nvPr/>
            </p:nvCxnSpPr>
            <p:spPr>
              <a:xfrm>
                <a:off x="1646382" y="9595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1646;p20">
                <a:extLst>
                  <a:ext uri="{FF2B5EF4-FFF2-40B4-BE49-F238E27FC236}">
                    <a16:creationId xmlns:a16="http://schemas.microsoft.com/office/drawing/2014/main" id="{C818F27B-7663-4041-99DD-B845716692BE}"/>
                  </a:ext>
                </a:extLst>
              </p:cNvPr>
              <p:cNvCxnSpPr>
                <a:stCxn id="331" idx="6"/>
                <a:endCxn id="317" idx="2"/>
              </p:cNvCxnSpPr>
              <p:nvPr/>
            </p:nvCxnSpPr>
            <p:spPr>
              <a:xfrm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1647;p20">
                <a:extLst>
                  <a:ext uri="{FF2B5EF4-FFF2-40B4-BE49-F238E27FC236}">
                    <a16:creationId xmlns:a16="http://schemas.microsoft.com/office/drawing/2014/main" id="{0A72E64A-3593-8842-A069-B3650C4DDC13}"/>
                  </a:ext>
                </a:extLst>
              </p:cNvPr>
              <p:cNvCxnSpPr>
                <a:stCxn id="331" idx="6"/>
                <a:endCxn id="315" idx="2"/>
              </p:cNvCxnSpPr>
              <p:nvPr/>
            </p:nvCxnSpPr>
            <p:spPr>
              <a:xfrm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1648;p20">
                <a:extLst>
                  <a:ext uri="{FF2B5EF4-FFF2-40B4-BE49-F238E27FC236}">
                    <a16:creationId xmlns:a16="http://schemas.microsoft.com/office/drawing/2014/main" id="{566C551F-074F-EA47-AE12-8C90DD4FA45F}"/>
                  </a:ext>
                </a:extLst>
              </p:cNvPr>
              <p:cNvCxnSpPr>
                <a:stCxn id="331" idx="6"/>
                <a:endCxn id="313" idx="2"/>
              </p:cNvCxnSpPr>
              <p:nvPr/>
            </p:nvCxnSpPr>
            <p:spPr>
              <a:xfrm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1649;p20">
                <a:extLst>
                  <a:ext uri="{FF2B5EF4-FFF2-40B4-BE49-F238E27FC236}">
                    <a16:creationId xmlns:a16="http://schemas.microsoft.com/office/drawing/2014/main" id="{B897CB9B-FBBB-1341-87BD-5A2A128515FC}"/>
                  </a:ext>
                </a:extLst>
              </p:cNvPr>
              <p:cNvCxnSpPr>
                <a:stCxn id="331" idx="6"/>
                <a:endCxn id="311" idx="2"/>
              </p:cNvCxnSpPr>
              <p:nvPr/>
            </p:nvCxnSpPr>
            <p:spPr>
              <a:xfrm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1650;p20">
                <a:extLst>
                  <a:ext uri="{FF2B5EF4-FFF2-40B4-BE49-F238E27FC236}">
                    <a16:creationId xmlns:a16="http://schemas.microsoft.com/office/drawing/2014/main" id="{81B8F994-79EA-4848-AB10-B2869101372E}"/>
                  </a:ext>
                </a:extLst>
              </p:cNvPr>
              <p:cNvCxnSpPr>
                <a:stCxn id="331" idx="6"/>
                <a:endCxn id="309" idx="2"/>
              </p:cNvCxnSpPr>
              <p:nvPr/>
            </p:nvCxnSpPr>
            <p:spPr>
              <a:xfrm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1651;p20">
                <a:extLst>
                  <a:ext uri="{FF2B5EF4-FFF2-40B4-BE49-F238E27FC236}">
                    <a16:creationId xmlns:a16="http://schemas.microsoft.com/office/drawing/2014/main" id="{F9826359-50E3-BB4C-B044-C0BBC4176A15}"/>
                  </a:ext>
                </a:extLst>
              </p:cNvPr>
              <p:cNvCxnSpPr>
                <a:stCxn id="329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1652;p20">
                <a:extLst>
                  <a:ext uri="{FF2B5EF4-FFF2-40B4-BE49-F238E27FC236}">
                    <a16:creationId xmlns:a16="http://schemas.microsoft.com/office/drawing/2014/main" id="{378F611E-F7A1-AE4C-9E5B-799269663C13}"/>
                  </a:ext>
                </a:extLst>
              </p:cNvPr>
              <p:cNvCxnSpPr>
                <a:stCxn id="329" idx="6"/>
                <a:endCxn id="317" idx="2"/>
              </p:cNvCxnSpPr>
              <p:nvPr/>
            </p:nvCxnSpPr>
            <p:spPr>
              <a:xfrm>
                <a:off x="1646382" y="1416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1653;p20">
                <a:extLst>
                  <a:ext uri="{FF2B5EF4-FFF2-40B4-BE49-F238E27FC236}">
                    <a16:creationId xmlns:a16="http://schemas.microsoft.com/office/drawing/2014/main" id="{4805E33A-EF9C-5B49-B32B-124E5216289D}"/>
                  </a:ext>
                </a:extLst>
              </p:cNvPr>
              <p:cNvCxnSpPr>
                <a:stCxn id="329" idx="6"/>
                <a:endCxn id="315" idx="2"/>
              </p:cNvCxnSpPr>
              <p:nvPr/>
            </p:nvCxnSpPr>
            <p:spPr>
              <a:xfrm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1654;p20">
                <a:extLst>
                  <a:ext uri="{FF2B5EF4-FFF2-40B4-BE49-F238E27FC236}">
                    <a16:creationId xmlns:a16="http://schemas.microsoft.com/office/drawing/2014/main" id="{42052CB6-C225-7B44-AE4A-4C7CB6781C95}"/>
                  </a:ext>
                </a:extLst>
              </p:cNvPr>
              <p:cNvCxnSpPr>
                <a:stCxn id="329" idx="6"/>
                <a:endCxn id="313" idx="2"/>
              </p:cNvCxnSpPr>
              <p:nvPr/>
            </p:nvCxnSpPr>
            <p:spPr>
              <a:xfrm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1655;p20">
                <a:extLst>
                  <a:ext uri="{FF2B5EF4-FFF2-40B4-BE49-F238E27FC236}">
                    <a16:creationId xmlns:a16="http://schemas.microsoft.com/office/drawing/2014/main" id="{CC51E09F-1874-2841-ACAE-9812127A1BF9}"/>
                  </a:ext>
                </a:extLst>
              </p:cNvPr>
              <p:cNvCxnSpPr>
                <a:stCxn id="329" idx="6"/>
                <a:endCxn id="311" idx="2"/>
              </p:cNvCxnSpPr>
              <p:nvPr/>
            </p:nvCxnSpPr>
            <p:spPr>
              <a:xfrm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1656;p20">
                <a:extLst>
                  <a:ext uri="{FF2B5EF4-FFF2-40B4-BE49-F238E27FC236}">
                    <a16:creationId xmlns:a16="http://schemas.microsoft.com/office/drawing/2014/main" id="{5B9AC615-884C-5642-B14F-ADBFBB497423}"/>
                  </a:ext>
                </a:extLst>
              </p:cNvPr>
              <p:cNvCxnSpPr>
                <a:stCxn id="329" idx="6"/>
                <a:endCxn id="309" idx="2"/>
              </p:cNvCxnSpPr>
              <p:nvPr/>
            </p:nvCxnSpPr>
            <p:spPr>
              <a:xfrm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1657;p20">
                <a:extLst>
                  <a:ext uri="{FF2B5EF4-FFF2-40B4-BE49-F238E27FC236}">
                    <a16:creationId xmlns:a16="http://schemas.microsoft.com/office/drawing/2014/main" id="{E03A72F4-71E8-E04E-9025-B0979871A37A}"/>
                  </a:ext>
                </a:extLst>
              </p:cNvPr>
              <p:cNvCxnSpPr>
                <a:stCxn id="327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1658;p20">
                <a:extLst>
                  <a:ext uri="{FF2B5EF4-FFF2-40B4-BE49-F238E27FC236}">
                    <a16:creationId xmlns:a16="http://schemas.microsoft.com/office/drawing/2014/main" id="{7ADCA63D-F7DA-7C46-AAB9-B54C46D142E5}"/>
                  </a:ext>
                </a:extLst>
              </p:cNvPr>
              <p:cNvCxnSpPr>
                <a:stCxn id="327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1659;p20">
                <a:extLst>
                  <a:ext uri="{FF2B5EF4-FFF2-40B4-BE49-F238E27FC236}">
                    <a16:creationId xmlns:a16="http://schemas.microsoft.com/office/drawing/2014/main" id="{72D34637-258D-B647-8017-88A44F8AC63D}"/>
                  </a:ext>
                </a:extLst>
              </p:cNvPr>
              <p:cNvCxnSpPr>
                <a:stCxn id="327" idx="6"/>
                <a:endCxn id="315" idx="2"/>
              </p:cNvCxnSpPr>
              <p:nvPr/>
            </p:nvCxnSpPr>
            <p:spPr>
              <a:xfrm>
                <a:off x="1646382" y="18739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1660;p20">
                <a:extLst>
                  <a:ext uri="{FF2B5EF4-FFF2-40B4-BE49-F238E27FC236}">
                    <a16:creationId xmlns:a16="http://schemas.microsoft.com/office/drawing/2014/main" id="{9268B898-843F-4A43-82E8-F8BBECE884A9}"/>
                  </a:ext>
                </a:extLst>
              </p:cNvPr>
              <p:cNvCxnSpPr>
                <a:stCxn id="327" idx="6"/>
                <a:endCxn id="313" idx="2"/>
              </p:cNvCxnSpPr>
              <p:nvPr/>
            </p:nvCxnSpPr>
            <p:spPr>
              <a:xfrm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1661;p20">
                <a:extLst>
                  <a:ext uri="{FF2B5EF4-FFF2-40B4-BE49-F238E27FC236}">
                    <a16:creationId xmlns:a16="http://schemas.microsoft.com/office/drawing/2014/main" id="{3A10FB3A-F1A2-164D-95BC-E69DA963414B}"/>
                  </a:ext>
                </a:extLst>
              </p:cNvPr>
              <p:cNvCxnSpPr>
                <a:stCxn id="327" idx="6"/>
                <a:endCxn id="311" idx="2"/>
              </p:cNvCxnSpPr>
              <p:nvPr/>
            </p:nvCxnSpPr>
            <p:spPr>
              <a:xfrm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1662;p20">
                <a:extLst>
                  <a:ext uri="{FF2B5EF4-FFF2-40B4-BE49-F238E27FC236}">
                    <a16:creationId xmlns:a16="http://schemas.microsoft.com/office/drawing/2014/main" id="{4FB0D240-65EE-134A-AFAF-B5B72AF3B16E}"/>
                  </a:ext>
                </a:extLst>
              </p:cNvPr>
              <p:cNvCxnSpPr>
                <a:stCxn id="327" idx="6"/>
                <a:endCxn id="309" idx="2"/>
              </p:cNvCxnSpPr>
              <p:nvPr/>
            </p:nvCxnSpPr>
            <p:spPr>
              <a:xfrm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1663;p20">
                <a:extLst>
                  <a:ext uri="{FF2B5EF4-FFF2-40B4-BE49-F238E27FC236}">
                    <a16:creationId xmlns:a16="http://schemas.microsoft.com/office/drawing/2014/main" id="{FC42360E-6D21-1845-BF60-E202CCB92BF2}"/>
                  </a:ext>
                </a:extLst>
              </p:cNvPr>
              <p:cNvCxnSpPr>
                <a:stCxn id="325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1664;p20">
                <a:extLst>
                  <a:ext uri="{FF2B5EF4-FFF2-40B4-BE49-F238E27FC236}">
                    <a16:creationId xmlns:a16="http://schemas.microsoft.com/office/drawing/2014/main" id="{E3AEBB9F-9660-8C47-B752-A9D7B17B3CB5}"/>
                  </a:ext>
                </a:extLst>
              </p:cNvPr>
              <p:cNvCxnSpPr>
                <a:stCxn id="325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1665;p20">
                <a:extLst>
                  <a:ext uri="{FF2B5EF4-FFF2-40B4-BE49-F238E27FC236}">
                    <a16:creationId xmlns:a16="http://schemas.microsoft.com/office/drawing/2014/main" id="{944B5E45-1508-4F4A-8E73-6C49E33C22A3}"/>
                  </a:ext>
                </a:extLst>
              </p:cNvPr>
              <p:cNvCxnSpPr>
                <a:stCxn id="325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1666;p20">
                <a:extLst>
                  <a:ext uri="{FF2B5EF4-FFF2-40B4-BE49-F238E27FC236}">
                    <a16:creationId xmlns:a16="http://schemas.microsoft.com/office/drawing/2014/main" id="{A4C74198-5A41-B046-B479-C76B3E0DF6B2}"/>
                  </a:ext>
                </a:extLst>
              </p:cNvPr>
              <p:cNvCxnSpPr>
                <a:stCxn id="325" idx="6"/>
                <a:endCxn id="313" idx="2"/>
              </p:cNvCxnSpPr>
              <p:nvPr/>
            </p:nvCxnSpPr>
            <p:spPr>
              <a:xfrm>
                <a:off x="1646382" y="23311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1667;p20">
                <a:extLst>
                  <a:ext uri="{FF2B5EF4-FFF2-40B4-BE49-F238E27FC236}">
                    <a16:creationId xmlns:a16="http://schemas.microsoft.com/office/drawing/2014/main" id="{74666094-17E1-C944-9B51-41E288C80614}"/>
                  </a:ext>
                </a:extLst>
              </p:cNvPr>
              <p:cNvCxnSpPr>
                <a:stCxn id="325" idx="6"/>
                <a:endCxn id="311" idx="2"/>
              </p:cNvCxnSpPr>
              <p:nvPr/>
            </p:nvCxnSpPr>
            <p:spPr>
              <a:xfrm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1668;p20">
                <a:extLst>
                  <a:ext uri="{FF2B5EF4-FFF2-40B4-BE49-F238E27FC236}">
                    <a16:creationId xmlns:a16="http://schemas.microsoft.com/office/drawing/2014/main" id="{440131C7-8540-BE48-A653-6C1D30C2FB29}"/>
                  </a:ext>
                </a:extLst>
              </p:cNvPr>
              <p:cNvCxnSpPr>
                <a:stCxn id="325" idx="6"/>
                <a:endCxn id="309" idx="2"/>
              </p:cNvCxnSpPr>
              <p:nvPr/>
            </p:nvCxnSpPr>
            <p:spPr>
              <a:xfrm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1669;p20">
                <a:extLst>
                  <a:ext uri="{FF2B5EF4-FFF2-40B4-BE49-F238E27FC236}">
                    <a16:creationId xmlns:a16="http://schemas.microsoft.com/office/drawing/2014/main" id="{0476F181-1297-9F46-8C7B-490D7091AC9D}"/>
                  </a:ext>
                </a:extLst>
              </p:cNvPr>
              <p:cNvCxnSpPr>
                <a:stCxn id="323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182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1670;p20">
                <a:extLst>
                  <a:ext uri="{FF2B5EF4-FFF2-40B4-BE49-F238E27FC236}">
                    <a16:creationId xmlns:a16="http://schemas.microsoft.com/office/drawing/2014/main" id="{180E40F0-DE71-3140-A076-CBD88226B614}"/>
                  </a:ext>
                </a:extLst>
              </p:cNvPr>
              <p:cNvCxnSpPr>
                <a:stCxn id="323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371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1671;p20">
                <a:extLst>
                  <a:ext uri="{FF2B5EF4-FFF2-40B4-BE49-F238E27FC236}">
                    <a16:creationId xmlns:a16="http://schemas.microsoft.com/office/drawing/2014/main" id="{858560EA-7853-3A4D-A0A9-408D58CBC84F}"/>
                  </a:ext>
                </a:extLst>
              </p:cNvPr>
              <p:cNvCxnSpPr>
                <a:stCxn id="323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1672;p20">
                <a:extLst>
                  <a:ext uri="{FF2B5EF4-FFF2-40B4-BE49-F238E27FC236}">
                    <a16:creationId xmlns:a16="http://schemas.microsoft.com/office/drawing/2014/main" id="{93691E01-23DB-C443-9752-C2AEA278C0A2}"/>
                  </a:ext>
                </a:extLst>
              </p:cNvPr>
              <p:cNvCxnSpPr>
                <a:stCxn id="323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457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1673;p20">
                <a:extLst>
                  <a:ext uri="{FF2B5EF4-FFF2-40B4-BE49-F238E27FC236}">
                    <a16:creationId xmlns:a16="http://schemas.microsoft.com/office/drawing/2014/main" id="{E725C1A7-DF96-8243-AB6D-C806BDCF2BAF}"/>
                  </a:ext>
                </a:extLst>
              </p:cNvPr>
              <p:cNvCxnSpPr>
                <a:stCxn id="323" idx="6"/>
                <a:endCxn id="311" idx="2"/>
              </p:cNvCxnSpPr>
              <p:nvPr/>
            </p:nvCxnSpPr>
            <p:spPr>
              <a:xfrm>
                <a:off x="1646382" y="27883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1674;p20">
                <a:extLst>
                  <a:ext uri="{FF2B5EF4-FFF2-40B4-BE49-F238E27FC236}">
                    <a16:creationId xmlns:a16="http://schemas.microsoft.com/office/drawing/2014/main" id="{F79E8B94-4640-CC45-A5B6-FDBD3108B746}"/>
                  </a:ext>
                </a:extLst>
              </p:cNvPr>
              <p:cNvCxnSpPr>
                <a:stCxn id="323" idx="6"/>
                <a:endCxn id="309" idx="2"/>
              </p:cNvCxnSpPr>
              <p:nvPr/>
            </p:nvCxnSpPr>
            <p:spPr>
              <a:xfrm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1675;p20">
                <a:extLst>
                  <a:ext uri="{FF2B5EF4-FFF2-40B4-BE49-F238E27FC236}">
                    <a16:creationId xmlns:a16="http://schemas.microsoft.com/office/drawing/2014/main" id="{F3FB6F65-207C-9048-8101-57C732FEF3D6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1676;p20">
                <a:extLst>
                  <a:ext uri="{FF2B5EF4-FFF2-40B4-BE49-F238E27FC236}">
                    <a16:creationId xmlns:a16="http://schemas.microsoft.com/office/drawing/2014/main" id="{710723AD-6394-874D-8DAC-7017EE9E590C}"/>
                  </a:ext>
                </a:extLst>
              </p:cNvPr>
              <p:cNvCxnSpPr>
                <a:stCxn id="321" idx="6"/>
                <a:endCxn id="319" idx="2"/>
              </p:cNvCxnSpPr>
              <p:nvPr/>
            </p:nvCxnSpPr>
            <p:spPr>
              <a:xfrm rot="10800000" flipH="1">
                <a:off x="1646382" y="959591"/>
                <a:ext cx="310800" cy="2362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1677;p20">
                <a:extLst>
                  <a:ext uri="{FF2B5EF4-FFF2-40B4-BE49-F238E27FC236}">
                    <a16:creationId xmlns:a16="http://schemas.microsoft.com/office/drawing/2014/main" id="{17327625-CE55-4F42-A649-771920CFC07B}"/>
                  </a:ext>
                </a:extLst>
              </p:cNvPr>
              <p:cNvCxnSpPr>
                <a:stCxn id="321" idx="6"/>
                <a:endCxn id="317" idx="2"/>
              </p:cNvCxnSpPr>
              <p:nvPr/>
            </p:nvCxnSpPr>
            <p:spPr>
              <a:xfrm rot="10800000" flipH="1">
                <a:off x="1646382" y="1416791"/>
                <a:ext cx="310800" cy="1905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1678;p20">
                <a:extLst>
                  <a:ext uri="{FF2B5EF4-FFF2-40B4-BE49-F238E27FC236}">
                    <a16:creationId xmlns:a16="http://schemas.microsoft.com/office/drawing/2014/main" id="{D4AB6FCD-F882-7E4E-AE99-38D40F3894BA}"/>
                  </a:ext>
                </a:extLst>
              </p:cNvPr>
              <p:cNvCxnSpPr>
                <a:stCxn id="321" idx="6"/>
                <a:endCxn id="315" idx="2"/>
              </p:cNvCxnSpPr>
              <p:nvPr/>
            </p:nvCxnSpPr>
            <p:spPr>
              <a:xfrm rot="10800000" flipH="1">
                <a:off x="1646382" y="1873991"/>
                <a:ext cx="310800" cy="144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1679;p20">
                <a:extLst>
                  <a:ext uri="{FF2B5EF4-FFF2-40B4-BE49-F238E27FC236}">
                    <a16:creationId xmlns:a16="http://schemas.microsoft.com/office/drawing/2014/main" id="{AB0E8758-D43C-054E-A690-2B9E48CA37E9}"/>
                  </a:ext>
                </a:extLst>
              </p:cNvPr>
              <p:cNvCxnSpPr>
                <a:stCxn id="321" idx="6"/>
                <a:endCxn id="313" idx="2"/>
              </p:cNvCxnSpPr>
              <p:nvPr/>
            </p:nvCxnSpPr>
            <p:spPr>
              <a:xfrm rot="10800000" flipH="1">
                <a:off x="1646382" y="2331191"/>
                <a:ext cx="310800" cy="99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1680;p20">
                <a:extLst>
                  <a:ext uri="{FF2B5EF4-FFF2-40B4-BE49-F238E27FC236}">
                    <a16:creationId xmlns:a16="http://schemas.microsoft.com/office/drawing/2014/main" id="{92C52237-A607-0241-87FF-DBC166D71F01}"/>
                  </a:ext>
                </a:extLst>
              </p:cNvPr>
              <p:cNvCxnSpPr>
                <a:stCxn id="321" idx="6"/>
                <a:endCxn id="311" idx="2"/>
              </p:cNvCxnSpPr>
              <p:nvPr/>
            </p:nvCxnSpPr>
            <p:spPr>
              <a:xfrm rot="10800000" flipH="1">
                <a:off x="1646382" y="2788391"/>
                <a:ext cx="310800" cy="533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1681;p20">
                <a:extLst>
                  <a:ext uri="{FF2B5EF4-FFF2-40B4-BE49-F238E27FC236}">
                    <a16:creationId xmlns:a16="http://schemas.microsoft.com/office/drawing/2014/main" id="{0C5B2800-F123-EC45-8EC5-DA1DFAFF20BC}"/>
                  </a:ext>
                </a:extLst>
              </p:cNvPr>
              <p:cNvCxnSpPr>
                <a:stCxn id="321" idx="6"/>
                <a:endCxn id="309" idx="2"/>
              </p:cNvCxnSpPr>
              <p:nvPr/>
            </p:nvCxnSpPr>
            <p:spPr>
              <a:xfrm>
                <a:off x="1646382" y="3321791"/>
                <a:ext cx="310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1682;p20">
                <a:extLst>
                  <a:ext uri="{FF2B5EF4-FFF2-40B4-BE49-F238E27FC236}">
                    <a16:creationId xmlns:a16="http://schemas.microsoft.com/office/drawing/2014/main" id="{4FFC8A8D-8E83-DE42-94C4-D0C1AEE1AAD7}"/>
                  </a:ext>
                </a:extLst>
              </p:cNvPr>
              <p:cNvCxnSpPr>
                <a:stCxn id="319" idx="6"/>
                <a:endCxn id="307" idx="2"/>
              </p:cNvCxnSpPr>
              <p:nvPr/>
            </p:nvCxnSpPr>
            <p:spPr>
              <a:xfrm>
                <a:off x="2332182" y="959591"/>
                <a:ext cx="3108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1683;p20">
                <a:extLst>
                  <a:ext uri="{FF2B5EF4-FFF2-40B4-BE49-F238E27FC236}">
                    <a16:creationId xmlns:a16="http://schemas.microsoft.com/office/drawing/2014/main" id="{959D3FD7-5E62-F946-B0BE-B1D0C9A231D6}"/>
                  </a:ext>
                </a:extLst>
              </p:cNvPr>
              <p:cNvCxnSpPr>
                <a:stCxn id="317" idx="6"/>
                <a:endCxn id="307" idx="2"/>
              </p:cNvCxnSpPr>
              <p:nvPr/>
            </p:nvCxnSpPr>
            <p:spPr>
              <a:xfrm>
                <a:off x="2332182" y="14167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1684;p20">
                <a:extLst>
                  <a:ext uri="{FF2B5EF4-FFF2-40B4-BE49-F238E27FC236}">
                    <a16:creationId xmlns:a16="http://schemas.microsoft.com/office/drawing/2014/main" id="{A94524D9-BC4A-7D46-9CD9-FC0E95732614}"/>
                  </a:ext>
                </a:extLst>
              </p:cNvPr>
              <p:cNvCxnSpPr>
                <a:stCxn id="315" idx="6"/>
                <a:endCxn id="307" idx="2"/>
              </p:cNvCxnSpPr>
              <p:nvPr/>
            </p:nvCxnSpPr>
            <p:spPr>
              <a:xfrm>
                <a:off x="2332182" y="18739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1685;p20">
                <a:extLst>
                  <a:ext uri="{FF2B5EF4-FFF2-40B4-BE49-F238E27FC236}">
                    <a16:creationId xmlns:a16="http://schemas.microsoft.com/office/drawing/2014/main" id="{C7FB97C2-039D-3E42-B05A-B83D1D1E4B87}"/>
                  </a:ext>
                </a:extLst>
              </p:cNvPr>
              <p:cNvCxnSpPr>
                <a:stCxn id="313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228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1686;p20">
                <a:extLst>
                  <a:ext uri="{FF2B5EF4-FFF2-40B4-BE49-F238E27FC236}">
                    <a16:creationId xmlns:a16="http://schemas.microsoft.com/office/drawing/2014/main" id="{338E98F6-BFE0-9E40-8334-ADAC8B9BC879}"/>
                  </a:ext>
                </a:extLst>
              </p:cNvPr>
              <p:cNvCxnSpPr>
                <a:stCxn id="311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1687;p20">
                <a:extLst>
                  <a:ext uri="{FF2B5EF4-FFF2-40B4-BE49-F238E27FC236}">
                    <a16:creationId xmlns:a16="http://schemas.microsoft.com/office/drawing/2014/main" id="{C866DD2B-8447-1542-923D-1F34DDE40BD4}"/>
                  </a:ext>
                </a:extLst>
              </p:cNvPr>
              <p:cNvCxnSpPr>
                <a:stCxn id="309" idx="6"/>
                <a:endCxn id="307" idx="2"/>
              </p:cNvCxnSpPr>
              <p:nvPr/>
            </p:nvCxnSpPr>
            <p:spPr>
              <a:xfrm rot="10800000" flipH="1">
                <a:off x="2332182" y="2102591"/>
                <a:ext cx="310800" cy="1219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2" name="Google Shape;3273;p29">
              <a:extLst>
                <a:ext uri="{FF2B5EF4-FFF2-40B4-BE49-F238E27FC236}">
                  <a16:creationId xmlns:a16="http://schemas.microsoft.com/office/drawing/2014/main" id="{86324231-FCD6-504D-8889-930EA5EBA548}"/>
                </a:ext>
              </a:extLst>
            </p:cNvPr>
            <p:cNvSpPr/>
            <p:nvPr/>
          </p:nvSpPr>
          <p:spPr>
            <a:xfrm>
              <a:off x="2062677" y="3548836"/>
              <a:ext cx="2365665" cy="2205193"/>
            </a:xfrm>
            <a:custGeom>
              <a:avLst/>
              <a:gdLst/>
              <a:ahLst/>
              <a:cxnLst/>
              <a:rect l="l" t="t" r="r" b="b"/>
              <a:pathLst>
                <a:path w="56632" h="53369" extrusionOk="0">
                  <a:moveTo>
                    <a:pt x="48733" y="1795"/>
                  </a:moveTo>
                  <a:cubicBezTo>
                    <a:pt x="49350" y="1795"/>
                    <a:pt x="49966" y="1806"/>
                    <a:pt x="50581" y="1837"/>
                  </a:cubicBezTo>
                  <a:cubicBezTo>
                    <a:pt x="51540" y="1885"/>
                    <a:pt x="53596" y="4325"/>
                    <a:pt x="53826" y="5263"/>
                  </a:cubicBezTo>
                  <a:cubicBezTo>
                    <a:pt x="54596" y="8388"/>
                    <a:pt x="54217" y="11573"/>
                    <a:pt x="54403" y="14725"/>
                  </a:cubicBezTo>
                  <a:cubicBezTo>
                    <a:pt x="54473" y="15914"/>
                    <a:pt x="54285" y="17130"/>
                    <a:pt x="54366" y="17780"/>
                  </a:cubicBezTo>
                  <a:cubicBezTo>
                    <a:pt x="54366" y="20309"/>
                    <a:pt x="54189" y="22299"/>
                    <a:pt x="54406" y="24248"/>
                  </a:cubicBezTo>
                  <a:cubicBezTo>
                    <a:pt x="54771" y="27521"/>
                    <a:pt x="54714" y="30801"/>
                    <a:pt x="54827" y="34075"/>
                  </a:cubicBezTo>
                  <a:cubicBezTo>
                    <a:pt x="54933" y="37166"/>
                    <a:pt x="55021" y="40293"/>
                    <a:pt x="54664" y="43351"/>
                  </a:cubicBezTo>
                  <a:cubicBezTo>
                    <a:pt x="54508" y="44671"/>
                    <a:pt x="54372" y="46166"/>
                    <a:pt x="53726" y="47418"/>
                  </a:cubicBezTo>
                  <a:cubicBezTo>
                    <a:pt x="53466" y="47924"/>
                    <a:pt x="52744" y="48168"/>
                    <a:pt x="52369" y="48640"/>
                  </a:cubicBezTo>
                  <a:cubicBezTo>
                    <a:pt x="50685" y="50762"/>
                    <a:pt x="48238" y="50720"/>
                    <a:pt x="45911" y="50941"/>
                  </a:cubicBezTo>
                  <a:cubicBezTo>
                    <a:pt x="43912" y="51132"/>
                    <a:pt x="41899" y="51248"/>
                    <a:pt x="39891" y="51248"/>
                  </a:cubicBezTo>
                  <a:cubicBezTo>
                    <a:pt x="37419" y="51248"/>
                    <a:pt x="34960" y="51513"/>
                    <a:pt x="32482" y="51513"/>
                  </a:cubicBezTo>
                  <a:cubicBezTo>
                    <a:pt x="32229" y="51513"/>
                    <a:pt x="31975" y="51511"/>
                    <a:pt x="31721" y="51504"/>
                  </a:cubicBezTo>
                  <a:cubicBezTo>
                    <a:pt x="30815" y="51482"/>
                    <a:pt x="29908" y="51459"/>
                    <a:pt x="28999" y="51459"/>
                  </a:cubicBezTo>
                  <a:cubicBezTo>
                    <a:pt x="27641" y="51459"/>
                    <a:pt x="26281" y="51511"/>
                    <a:pt x="24921" y="51698"/>
                  </a:cubicBezTo>
                  <a:cubicBezTo>
                    <a:pt x="24657" y="51734"/>
                    <a:pt x="24390" y="51747"/>
                    <a:pt x="24120" y="51747"/>
                  </a:cubicBezTo>
                  <a:cubicBezTo>
                    <a:pt x="23374" y="51747"/>
                    <a:pt x="22612" y="51645"/>
                    <a:pt x="21873" y="51645"/>
                  </a:cubicBezTo>
                  <a:cubicBezTo>
                    <a:pt x="21479" y="51645"/>
                    <a:pt x="21091" y="51674"/>
                    <a:pt x="20716" y="51763"/>
                  </a:cubicBezTo>
                  <a:cubicBezTo>
                    <a:pt x="20198" y="51887"/>
                    <a:pt x="19684" y="51929"/>
                    <a:pt x="19177" y="51929"/>
                  </a:cubicBezTo>
                  <a:cubicBezTo>
                    <a:pt x="18279" y="51929"/>
                    <a:pt x="17400" y="51798"/>
                    <a:pt x="16543" y="51754"/>
                  </a:cubicBezTo>
                  <a:cubicBezTo>
                    <a:pt x="16197" y="51737"/>
                    <a:pt x="15850" y="51732"/>
                    <a:pt x="15501" y="51732"/>
                  </a:cubicBezTo>
                  <a:cubicBezTo>
                    <a:pt x="15143" y="51732"/>
                    <a:pt x="14783" y="51737"/>
                    <a:pt x="14423" y="51737"/>
                  </a:cubicBezTo>
                  <a:cubicBezTo>
                    <a:pt x="13458" y="51737"/>
                    <a:pt x="12489" y="51703"/>
                    <a:pt x="11532" y="51455"/>
                  </a:cubicBezTo>
                  <a:cubicBezTo>
                    <a:pt x="10547" y="51199"/>
                    <a:pt x="9475" y="51293"/>
                    <a:pt x="8447" y="51181"/>
                  </a:cubicBezTo>
                  <a:cubicBezTo>
                    <a:pt x="7556" y="51082"/>
                    <a:pt x="6890" y="50491"/>
                    <a:pt x="6201" y="49992"/>
                  </a:cubicBezTo>
                  <a:cubicBezTo>
                    <a:pt x="3410" y="47970"/>
                    <a:pt x="2851" y="44934"/>
                    <a:pt x="2651" y="41807"/>
                  </a:cubicBezTo>
                  <a:cubicBezTo>
                    <a:pt x="2501" y="39474"/>
                    <a:pt x="2468" y="37124"/>
                    <a:pt x="2535" y="34787"/>
                  </a:cubicBezTo>
                  <a:cubicBezTo>
                    <a:pt x="2649" y="30941"/>
                    <a:pt x="2465" y="27109"/>
                    <a:pt x="2178" y="23282"/>
                  </a:cubicBezTo>
                  <a:cubicBezTo>
                    <a:pt x="1860" y="19062"/>
                    <a:pt x="2173" y="14847"/>
                    <a:pt x="2290" y="10639"/>
                  </a:cubicBezTo>
                  <a:cubicBezTo>
                    <a:pt x="2335" y="9011"/>
                    <a:pt x="2642" y="7256"/>
                    <a:pt x="3480" y="5711"/>
                  </a:cubicBezTo>
                  <a:cubicBezTo>
                    <a:pt x="4123" y="4532"/>
                    <a:pt x="5226" y="3956"/>
                    <a:pt x="6349" y="3496"/>
                  </a:cubicBezTo>
                  <a:cubicBezTo>
                    <a:pt x="8001" y="2821"/>
                    <a:pt x="9708" y="2262"/>
                    <a:pt x="11527" y="2262"/>
                  </a:cubicBezTo>
                  <a:cubicBezTo>
                    <a:pt x="11631" y="2262"/>
                    <a:pt x="11735" y="2264"/>
                    <a:pt x="11839" y="2268"/>
                  </a:cubicBezTo>
                  <a:cubicBezTo>
                    <a:pt x="13867" y="2340"/>
                    <a:pt x="15893" y="2446"/>
                    <a:pt x="17920" y="2472"/>
                  </a:cubicBezTo>
                  <a:cubicBezTo>
                    <a:pt x="18204" y="2475"/>
                    <a:pt x="18487" y="2477"/>
                    <a:pt x="18771" y="2477"/>
                  </a:cubicBezTo>
                  <a:cubicBezTo>
                    <a:pt x="20331" y="2477"/>
                    <a:pt x="21890" y="2430"/>
                    <a:pt x="23449" y="2398"/>
                  </a:cubicBezTo>
                  <a:cubicBezTo>
                    <a:pt x="25894" y="2347"/>
                    <a:pt x="28338" y="2283"/>
                    <a:pt x="30782" y="2221"/>
                  </a:cubicBezTo>
                  <a:cubicBezTo>
                    <a:pt x="31926" y="2193"/>
                    <a:pt x="33078" y="2074"/>
                    <a:pt x="34217" y="2074"/>
                  </a:cubicBezTo>
                  <a:cubicBezTo>
                    <a:pt x="34643" y="2074"/>
                    <a:pt x="35067" y="2090"/>
                    <a:pt x="35489" y="2135"/>
                  </a:cubicBezTo>
                  <a:cubicBezTo>
                    <a:pt x="36177" y="2208"/>
                    <a:pt x="36862" y="2239"/>
                    <a:pt x="37544" y="2239"/>
                  </a:cubicBezTo>
                  <a:cubicBezTo>
                    <a:pt x="38906" y="2239"/>
                    <a:pt x="40257" y="2115"/>
                    <a:pt x="41604" y="1956"/>
                  </a:cubicBezTo>
                  <a:cubicBezTo>
                    <a:pt x="42579" y="1841"/>
                    <a:pt x="43549" y="1823"/>
                    <a:pt x="44519" y="1823"/>
                  </a:cubicBezTo>
                  <a:cubicBezTo>
                    <a:pt x="44963" y="1823"/>
                    <a:pt x="45407" y="1827"/>
                    <a:pt x="45851" y="1827"/>
                  </a:cubicBezTo>
                  <a:cubicBezTo>
                    <a:pt x="46142" y="1827"/>
                    <a:pt x="46432" y="1826"/>
                    <a:pt x="46722" y="1820"/>
                  </a:cubicBezTo>
                  <a:cubicBezTo>
                    <a:pt x="47392" y="1808"/>
                    <a:pt x="48063" y="1795"/>
                    <a:pt x="48733" y="1795"/>
                  </a:cubicBezTo>
                  <a:close/>
                  <a:moveTo>
                    <a:pt x="47536" y="0"/>
                  </a:moveTo>
                  <a:cubicBezTo>
                    <a:pt x="46033" y="0"/>
                    <a:pt x="44522" y="122"/>
                    <a:pt x="43021" y="156"/>
                  </a:cubicBezTo>
                  <a:cubicBezTo>
                    <a:pt x="41275" y="198"/>
                    <a:pt x="39533" y="410"/>
                    <a:pt x="37787" y="481"/>
                  </a:cubicBezTo>
                  <a:cubicBezTo>
                    <a:pt x="35903" y="558"/>
                    <a:pt x="34014" y="544"/>
                    <a:pt x="32128" y="597"/>
                  </a:cubicBezTo>
                  <a:cubicBezTo>
                    <a:pt x="30086" y="652"/>
                    <a:pt x="28045" y="775"/>
                    <a:pt x="26004" y="802"/>
                  </a:cubicBezTo>
                  <a:cubicBezTo>
                    <a:pt x="25279" y="811"/>
                    <a:pt x="24554" y="815"/>
                    <a:pt x="23829" y="815"/>
                  </a:cubicBezTo>
                  <a:cubicBezTo>
                    <a:pt x="22050" y="815"/>
                    <a:pt x="20271" y="794"/>
                    <a:pt x="18491" y="794"/>
                  </a:cubicBezTo>
                  <a:cubicBezTo>
                    <a:pt x="18476" y="794"/>
                    <a:pt x="18461" y="794"/>
                    <a:pt x="18446" y="794"/>
                  </a:cubicBezTo>
                  <a:cubicBezTo>
                    <a:pt x="17117" y="794"/>
                    <a:pt x="15785" y="836"/>
                    <a:pt x="14456" y="836"/>
                  </a:cubicBezTo>
                  <a:cubicBezTo>
                    <a:pt x="13722" y="836"/>
                    <a:pt x="12990" y="824"/>
                    <a:pt x="12258" y="784"/>
                  </a:cubicBezTo>
                  <a:cubicBezTo>
                    <a:pt x="11337" y="734"/>
                    <a:pt x="10406" y="635"/>
                    <a:pt x="9495" y="635"/>
                  </a:cubicBezTo>
                  <a:cubicBezTo>
                    <a:pt x="8177" y="635"/>
                    <a:pt x="6899" y="841"/>
                    <a:pt x="5741" y="1696"/>
                  </a:cubicBezTo>
                  <a:cubicBezTo>
                    <a:pt x="4575" y="2557"/>
                    <a:pt x="2785" y="2871"/>
                    <a:pt x="2375" y="4426"/>
                  </a:cubicBezTo>
                  <a:cubicBezTo>
                    <a:pt x="2023" y="5758"/>
                    <a:pt x="1351" y="6950"/>
                    <a:pt x="1054" y="8339"/>
                  </a:cubicBezTo>
                  <a:cubicBezTo>
                    <a:pt x="638" y="10284"/>
                    <a:pt x="640" y="12186"/>
                    <a:pt x="563" y="14116"/>
                  </a:cubicBezTo>
                  <a:cubicBezTo>
                    <a:pt x="550" y="14490"/>
                    <a:pt x="855" y="14945"/>
                    <a:pt x="725" y="15233"/>
                  </a:cubicBezTo>
                  <a:cubicBezTo>
                    <a:pt x="232" y="16323"/>
                    <a:pt x="569" y="17485"/>
                    <a:pt x="295" y="18613"/>
                  </a:cubicBezTo>
                  <a:cubicBezTo>
                    <a:pt x="0" y="19827"/>
                    <a:pt x="144" y="21173"/>
                    <a:pt x="238" y="22451"/>
                  </a:cubicBezTo>
                  <a:cubicBezTo>
                    <a:pt x="351" y="23978"/>
                    <a:pt x="491" y="25497"/>
                    <a:pt x="503" y="27033"/>
                  </a:cubicBezTo>
                  <a:cubicBezTo>
                    <a:pt x="514" y="28313"/>
                    <a:pt x="1098" y="29691"/>
                    <a:pt x="783" y="30850"/>
                  </a:cubicBezTo>
                  <a:cubicBezTo>
                    <a:pt x="361" y="32406"/>
                    <a:pt x="932" y="33857"/>
                    <a:pt x="779" y="35375"/>
                  </a:cubicBezTo>
                  <a:cubicBezTo>
                    <a:pt x="673" y="36425"/>
                    <a:pt x="265" y="37620"/>
                    <a:pt x="676" y="38754"/>
                  </a:cubicBezTo>
                  <a:cubicBezTo>
                    <a:pt x="938" y="39481"/>
                    <a:pt x="521" y="40474"/>
                    <a:pt x="709" y="40899"/>
                  </a:cubicBezTo>
                  <a:cubicBezTo>
                    <a:pt x="1270" y="42175"/>
                    <a:pt x="947" y="43472"/>
                    <a:pt x="1134" y="44722"/>
                  </a:cubicBezTo>
                  <a:cubicBezTo>
                    <a:pt x="1532" y="47401"/>
                    <a:pt x="2962" y="49263"/>
                    <a:pt x="4840" y="50985"/>
                  </a:cubicBezTo>
                  <a:cubicBezTo>
                    <a:pt x="7260" y="53204"/>
                    <a:pt x="10327" y="53087"/>
                    <a:pt x="13242" y="53232"/>
                  </a:cubicBezTo>
                  <a:cubicBezTo>
                    <a:pt x="14953" y="53317"/>
                    <a:pt x="16666" y="53368"/>
                    <a:pt x="18382" y="53368"/>
                  </a:cubicBezTo>
                  <a:cubicBezTo>
                    <a:pt x="19897" y="53368"/>
                    <a:pt x="21416" y="53328"/>
                    <a:pt x="22938" y="53235"/>
                  </a:cubicBezTo>
                  <a:cubicBezTo>
                    <a:pt x="24706" y="53127"/>
                    <a:pt x="26479" y="53102"/>
                    <a:pt x="28254" y="53102"/>
                  </a:cubicBezTo>
                  <a:cubicBezTo>
                    <a:pt x="29861" y="53102"/>
                    <a:pt x="31470" y="53123"/>
                    <a:pt x="33078" y="53123"/>
                  </a:cubicBezTo>
                  <a:cubicBezTo>
                    <a:pt x="34790" y="53123"/>
                    <a:pt x="36500" y="53099"/>
                    <a:pt x="38206" y="53000"/>
                  </a:cubicBezTo>
                  <a:cubicBezTo>
                    <a:pt x="41103" y="52833"/>
                    <a:pt x="44012" y="52803"/>
                    <a:pt x="46911" y="52466"/>
                  </a:cubicBezTo>
                  <a:cubicBezTo>
                    <a:pt x="53633" y="51683"/>
                    <a:pt x="55614" y="47893"/>
                    <a:pt x="56198" y="42684"/>
                  </a:cubicBezTo>
                  <a:cubicBezTo>
                    <a:pt x="56631" y="38815"/>
                    <a:pt x="56101" y="34922"/>
                    <a:pt x="55835" y="31037"/>
                  </a:cubicBezTo>
                  <a:cubicBezTo>
                    <a:pt x="55499" y="26136"/>
                    <a:pt x="55778" y="21220"/>
                    <a:pt x="55869" y="16310"/>
                  </a:cubicBezTo>
                  <a:cubicBezTo>
                    <a:pt x="55926" y="13180"/>
                    <a:pt x="55879" y="10050"/>
                    <a:pt x="55879" y="6426"/>
                  </a:cubicBezTo>
                  <a:cubicBezTo>
                    <a:pt x="56088" y="4137"/>
                    <a:pt x="53909" y="961"/>
                    <a:pt x="51141" y="344"/>
                  </a:cubicBezTo>
                  <a:cubicBezTo>
                    <a:pt x="49950" y="79"/>
                    <a:pt x="48745" y="0"/>
                    <a:pt x="47536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B49E980-5233-8E4F-B409-9E6DF8E4C6D9}"/>
              </a:ext>
            </a:extLst>
          </p:cNvPr>
          <p:cNvGrpSpPr/>
          <p:nvPr/>
        </p:nvGrpSpPr>
        <p:grpSpPr>
          <a:xfrm>
            <a:off x="-75080" y="4315303"/>
            <a:ext cx="1084400" cy="1369784"/>
            <a:chOff x="360243" y="4290857"/>
            <a:chExt cx="1084400" cy="1369784"/>
          </a:xfrm>
        </p:grpSpPr>
        <p:grpSp>
          <p:nvGrpSpPr>
            <p:cNvPr id="343" name="Google Shape;1477;p20">
              <a:extLst>
                <a:ext uri="{FF2B5EF4-FFF2-40B4-BE49-F238E27FC236}">
                  <a16:creationId xmlns:a16="http://schemas.microsoft.com/office/drawing/2014/main" id="{FABA4256-5841-164E-B64E-7B5D5FE1BE27}"/>
                </a:ext>
              </a:extLst>
            </p:cNvPr>
            <p:cNvGrpSpPr/>
            <p:nvPr/>
          </p:nvGrpSpPr>
          <p:grpSpPr>
            <a:xfrm>
              <a:off x="599146" y="4290857"/>
              <a:ext cx="845497" cy="766265"/>
              <a:chOff x="6445550" y="1057486"/>
              <a:chExt cx="1392758" cy="1381489"/>
            </a:xfrm>
          </p:grpSpPr>
          <p:sp>
            <p:nvSpPr>
              <p:cNvPr id="344" name="Google Shape;1478;p20">
                <a:extLst>
                  <a:ext uri="{FF2B5EF4-FFF2-40B4-BE49-F238E27FC236}">
                    <a16:creationId xmlns:a16="http://schemas.microsoft.com/office/drawing/2014/main" id="{F621BDD2-889C-A741-9CF3-997231CACA00}"/>
                  </a:ext>
                </a:extLst>
              </p:cNvPr>
              <p:cNvSpPr/>
              <p:nvPr/>
            </p:nvSpPr>
            <p:spPr>
              <a:xfrm>
                <a:off x="6481925" y="2368975"/>
                <a:ext cx="1356383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1479;p20">
                <a:extLst>
                  <a:ext uri="{FF2B5EF4-FFF2-40B4-BE49-F238E27FC236}">
                    <a16:creationId xmlns:a16="http://schemas.microsoft.com/office/drawing/2014/main" id="{DD15A03F-7A69-384B-8239-F029A58CECBE}"/>
                  </a:ext>
                </a:extLst>
              </p:cNvPr>
              <p:cNvSpPr/>
              <p:nvPr/>
            </p:nvSpPr>
            <p:spPr>
              <a:xfrm rot="-5400000">
                <a:off x="5806381" y="1696656"/>
                <a:ext cx="1348339" cy="70000"/>
              </a:xfrm>
              <a:custGeom>
                <a:avLst/>
                <a:gdLst/>
                <a:ahLst/>
                <a:cxnLst/>
                <a:rect l="l" t="t" r="r" b="b"/>
                <a:pathLst>
                  <a:path w="32178" h="1720" extrusionOk="0">
                    <a:moveTo>
                      <a:pt x="28413" y="0"/>
                    </a:moveTo>
                    <a:cubicBezTo>
                      <a:pt x="28030" y="0"/>
                      <a:pt x="27646" y="6"/>
                      <a:pt x="27263" y="14"/>
                    </a:cubicBezTo>
                    <a:cubicBezTo>
                      <a:pt x="26012" y="42"/>
                      <a:pt x="24778" y="206"/>
                      <a:pt x="23518" y="206"/>
                    </a:cubicBezTo>
                    <a:cubicBezTo>
                      <a:pt x="23403" y="206"/>
                      <a:pt x="23287" y="204"/>
                      <a:pt x="23171" y="201"/>
                    </a:cubicBezTo>
                    <a:cubicBezTo>
                      <a:pt x="23041" y="198"/>
                      <a:pt x="22910" y="196"/>
                      <a:pt x="22779" y="196"/>
                    </a:cubicBezTo>
                    <a:cubicBezTo>
                      <a:pt x="21609" y="196"/>
                      <a:pt x="20433" y="321"/>
                      <a:pt x="19254" y="343"/>
                    </a:cubicBezTo>
                    <a:cubicBezTo>
                      <a:pt x="18326" y="360"/>
                      <a:pt x="17370" y="356"/>
                      <a:pt x="16433" y="410"/>
                    </a:cubicBezTo>
                    <a:cubicBezTo>
                      <a:pt x="16104" y="429"/>
                      <a:pt x="15771" y="436"/>
                      <a:pt x="15436" y="436"/>
                    </a:cubicBezTo>
                    <a:cubicBezTo>
                      <a:pt x="14672" y="436"/>
                      <a:pt x="13895" y="401"/>
                      <a:pt x="13130" y="401"/>
                    </a:cubicBezTo>
                    <a:cubicBezTo>
                      <a:pt x="13013" y="401"/>
                      <a:pt x="12895" y="402"/>
                      <a:pt x="12779" y="404"/>
                    </a:cubicBezTo>
                    <a:cubicBezTo>
                      <a:pt x="12595" y="407"/>
                      <a:pt x="12411" y="408"/>
                      <a:pt x="12227" y="408"/>
                    </a:cubicBezTo>
                    <a:cubicBezTo>
                      <a:pt x="10919" y="408"/>
                      <a:pt x="9618" y="341"/>
                      <a:pt x="8313" y="339"/>
                    </a:cubicBezTo>
                    <a:cubicBezTo>
                      <a:pt x="8292" y="339"/>
                      <a:pt x="8272" y="339"/>
                      <a:pt x="8252" y="339"/>
                    </a:cubicBezTo>
                    <a:cubicBezTo>
                      <a:pt x="7289" y="339"/>
                      <a:pt x="6324" y="390"/>
                      <a:pt x="5360" y="390"/>
                    </a:cubicBezTo>
                    <a:cubicBezTo>
                      <a:pt x="5258" y="390"/>
                      <a:pt x="5155" y="389"/>
                      <a:pt x="5053" y="388"/>
                    </a:cubicBezTo>
                    <a:cubicBezTo>
                      <a:pt x="4068" y="376"/>
                      <a:pt x="3082" y="298"/>
                      <a:pt x="2098" y="249"/>
                    </a:cubicBezTo>
                    <a:cubicBezTo>
                      <a:pt x="2072" y="248"/>
                      <a:pt x="2046" y="247"/>
                      <a:pt x="2021" y="247"/>
                    </a:cubicBezTo>
                    <a:cubicBezTo>
                      <a:pt x="1527" y="247"/>
                      <a:pt x="1072" y="419"/>
                      <a:pt x="594" y="460"/>
                    </a:cubicBezTo>
                    <a:cubicBezTo>
                      <a:pt x="272" y="488"/>
                      <a:pt x="175" y="669"/>
                      <a:pt x="97" y="868"/>
                    </a:cubicBezTo>
                    <a:cubicBezTo>
                      <a:pt x="1" y="1117"/>
                      <a:pt x="283" y="1093"/>
                      <a:pt x="437" y="1172"/>
                    </a:cubicBezTo>
                    <a:cubicBezTo>
                      <a:pt x="1021" y="1475"/>
                      <a:pt x="1664" y="1497"/>
                      <a:pt x="2308" y="1497"/>
                    </a:cubicBezTo>
                    <a:cubicBezTo>
                      <a:pt x="2416" y="1497"/>
                      <a:pt x="2524" y="1496"/>
                      <a:pt x="2632" y="1496"/>
                    </a:cubicBezTo>
                    <a:cubicBezTo>
                      <a:pt x="2701" y="1496"/>
                      <a:pt x="2770" y="1496"/>
                      <a:pt x="2839" y="1497"/>
                    </a:cubicBezTo>
                    <a:cubicBezTo>
                      <a:pt x="2854" y="1497"/>
                      <a:pt x="2868" y="1497"/>
                      <a:pt x="2883" y="1497"/>
                    </a:cubicBezTo>
                    <a:cubicBezTo>
                      <a:pt x="3294" y="1497"/>
                      <a:pt x="3731" y="1436"/>
                      <a:pt x="4129" y="1436"/>
                    </a:cubicBezTo>
                    <a:cubicBezTo>
                      <a:pt x="4251" y="1436"/>
                      <a:pt x="4369" y="1442"/>
                      <a:pt x="4482" y="1457"/>
                    </a:cubicBezTo>
                    <a:cubicBezTo>
                      <a:pt x="4787" y="1498"/>
                      <a:pt x="5090" y="1509"/>
                      <a:pt x="5391" y="1509"/>
                    </a:cubicBezTo>
                    <a:cubicBezTo>
                      <a:pt x="5758" y="1509"/>
                      <a:pt x="6123" y="1492"/>
                      <a:pt x="6489" y="1492"/>
                    </a:cubicBezTo>
                    <a:cubicBezTo>
                      <a:pt x="6621" y="1492"/>
                      <a:pt x="6754" y="1495"/>
                      <a:pt x="6887" y="1501"/>
                    </a:cubicBezTo>
                    <a:cubicBezTo>
                      <a:pt x="6925" y="1502"/>
                      <a:pt x="6964" y="1503"/>
                      <a:pt x="7004" y="1503"/>
                    </a:cubicBezTo>
                    <a:cubicBezTo>
                      <a:pt x="7285" y="1503"/>
                      <a:pt x="7629" y="1467"/>
                      <a:pt x="7856" y="1467"/>
                    </a:cubicBezTo>
                    <a:cubicBezTo>
                      <a:pt x="7941" y="1467"/>
                      <a:pt x="8010" y="1472"/>
                      <a:pt x="8052" y="1486"/>
                    </a:cubicBezTo>
                    <a:cubicBezTo>
                      <a:pt x="8364" y="1591"/>
                      <a:pt x="8675" y="1609"/>
                      <a:pt x="8984" y="1609"/>
                    </a:cubicBezTo>
                    <a:cubicBezTo>
                      <a:pt x="9146" y="1609"/>
                      <a:pt x="9307" y="1604"/>
                      <a:pt x="9468" y="1604"/>
                    </a:cubicBezTo>
                    <a:cubicBezTo>
                      <a:pt x="9629" y="1604"/>
                      <a:pt x="9789" y="1609"/>
                      <a:pt x="9948" y="1629"/>
                    </a:cubicBezTo>
                    <a:cubicBezTo>
                      <a:pt x="10194" y="1660"/>
                      <a:pt x="10446" y="1670"/>
                      <a:pt x="10700" y="1670"/>
                    </a:cubicBezTo>
                    <a:cubicBezTo>
                      <a:pt x="11212" y="1670"/>
                      <a:pt x="11733" y="1628"/>
                      <a:pt x="12239" y="1628"/>
                    </a:cubicBezTo>
                    <a:cubicBezTo>
                      <a:pt x="12517" y="1628"/>
                      <a:pt x="12789" y="1641"/>
                      <a:pt x="13053" y="1680"/>
                    </a:cubicBezTo>
                    <a:cubicBezTo>
                      <a:pt x="13240" y="1708"/>
                      <a:pt x="13425" y="1719"/>
                      <a:pt x="13608" y="1719"/>
                    </a:cubicBezTo>
                    <a:cubicBezTo>
                      <a:pt x="14331" y="1719"/>
                      <a:pt x="15033" y="1546"/>
                      <a:pt x="15755" y="1546"/>
                    </a:cubicBezTo>
                    <a:cubicBezTo>
                      <a:pt x="16045" y="1546"/>
                      <a:pt x="16338" y="1574"/>
                      <a:pt x="16637" y="1652"/>
                    </a:cubicBezTo>
                    <a:cubicBezTo>
                      <a:pt x="16732" y="1677"/>
                      <a:pt x="16844" y="1686"/>
                      <a:pt x="16968" y="1686"/>
                    </a:cubicBezTo>
                    <a:cubicBezTo>
                      <a:pt x="17315" y="1686"/>
                      <a:pt x="17753" y="1614"/>
                      <a:pt x="18154" y="1614"/>
                    </a:cubicBezTo>
                    <a:cubicBezTo>
                      <a:pt x="18225" y="1614"/>
                      <a:pt x="18295" y="1616"/>
                      <a:pt x="18363" y="1622"/>
                    </a:cubicBezTo>
                    <a:cubicBezTo>
                      <a:pt x="18395" y="1624"/>
                      <a:pt x="18428" y="1625"/>
                      <a:pt x="18460" y="1625"/>
                    </a:cubicBezTo>
                    <a:cubicBezTo>
                      <a:pt x="18556" y="1625"/>
                      <a:pt x="18652" y="1616"/>
                      <a:pt x="18748" y="1612"/>
                    </a:cubicBezTo>
                    <a:cubicBezTo>
                      <a:pt x="20055" y="1556"/>
                      <a:pt x="21363" y="1447"/>
                      <a:pt x="22669" y="1447"/>
                    </a:cubicBezTo>
                    <a:cubicBezTo>
                      <a:pt x="22737" y="1447"/>
                      <a:pt x="22804" y="1448"/>
                      <a:pt x="22871" y="1448"/>
                    </a:cubicBezTo>
                    <a:cubicBezTo>
                      <a:pt x="22922" y="1449"/>
                      <a:pt x="22973" y="1449"/>
                      <a:pt x="23024" y="1449"/>
                    </a:cubicBezTo>
                    <a:cubicBezTo>
                      <a:pt x="24407" y="1449"/>
                      <a:pt x="25780" y="1310"/>
                      <a:pt x="27164" y="1299"/>
                    </a:cubicBezTo>
                    <a:cubicBezTo>
                      <a:pt x="27278" y="1298"/>
                      <a:pt x="27393" y="1298"/>
                      <a:pt x="27508" y="1298"/>
                    </a:cubicBezTo>
                    <a:cubicBezTo>
                      <a:pt x="28738" y="1298"/>
                      <a:pt x="29972" y="1347"/>
                      <a:pt x="31200" y="1350"/>
                    </a:cubicBezTo>
                    <a:cubicBezTo>
                      <a:pt x="31201" y="1350"/>
                      <a:pt x="31202" y="1350"/>
                      <a:pt x="31203" y="1350"/>
                    </a:cubicBezTo>
                    <a:cubicBezTo>
                      <a:pt x="31729" y="1350"/>
                      <a:pt x="31755" y="1074"/>
                      <a:pt x="31984" y="943"/>
                    </a:cubicBezTo>
                    <a:cubicBezTo>
                      <a:pt x="32178" y="833"/>
                      <a:pt x="32140" y="474"/>
                      <a:pt x="32007" y="268"/>
                    </a:cubicBezTo>
                    <a:cubicBezTo>
                      <a:pt x="31907" y="116"/>
                      <a:pt x="31755" y="53"/>
                      <a:pt x="31576" y="53"/>
                    </a:cubicBezTo>
                    <a:cubicBezTo>
                      <a:pt x="31461" y="53"/>
                      <a:pt x="31334" y="79"/>
                      <a:pt x="31203" y="124"/>
                    </a:cubicBezTo>
                    <a:cubicBezTo>
                      <a:pt x="31158" y="140"/>
                      <a:pt x="31109" y="146"/>
                      <a:pt x="31059" y="146"/>
                    </a:cubicBezTo>
                    <a:cubicBezTo>
                      <a:pt x="30913" y="146"/>
                      <a:pt x="30754" y="95"/>
                      <a:pt x="30606" y="83"/>
                    </a:cubicBezTo>
                    <a:cubicBezTo>
                      <a:pt x="29877" y="21"/>
                      <a:pt x="29146" y="0"/>
                      <a:pt x="28413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346" name="Google Shape;1480;p20">
                <a:extLst>
                  <a:ext uri="{FF2B5EF4-FFF2-40B4-BE49-F238E27FC236}">
                    <a16:creationId xmlns:a16="http://schemas.microsoft.com/office/drawing/2014/main" id="{28E0FBA9-7667-F744-84B0-F771CBB98B30}"/>
                  </a:ext>
                </a:extLst>
              </p:cNvPr>
              <p:cNvGrpSpPr/>
              <p:nvPr/>
            </p:nvGrpSpPr>
            <p:grpSpPr>
              <a:xfrm>
                <a:off x="65155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2" name="Google Shape;1481;p20">
                  <a:extLst>
                    <a:ext uri="{FF2B5EF4-FFF2-40B4-BE49-F238E27FC236}">
                      <a16:creationId xmlns:a16="http://schemas.microsoft.com/office/drawing/2014/main" id="{D9D0B1C1-375A-0F4E-9EAD-DCCB14F4DDD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3" name="Google Shape;1482;p20">
                  <a:extLst>
                    <a:ext uri="{FF2B5EF4-FFF2-40B4-BE49-F238E27FC236}">
                      <a16:creationId xmlns:a16="http://schemas.microsoft.com/office/drawing/2014/main" id="{E9A4BE9A-868B-A74C-9BB4-8CF74DD905DD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7" name="Google Shape;1483;p20">
                <a:extLst>
                  <a:ext uri="{FF2B5EF4-FFF2-40B4-BE49-F238E27FC236}">
                    <a16:creationId xmlns:a16="http://schemas.microsoft.com/office/drawing/2014/main" id="{52125729-2F7B-3046-ABF5-BB0A2A676B12}"/>
                  </a:ext>
                </a:extLst>
              </p:cNvPr>
              <p:cNvGrpSpPr/>
              <p:nvPr/>
            </p:nvGrpSpPr>
            <p:grpSpPr>
              <a:xfrm>
                <a:off x="68231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90" name="Google Shape;1484;p20">
                  <a:extLst>
                    <a:ext uri="{FF2B5EF4-FFF2-40B4-BE49-F238E27FC236}">
                      <a16:creationId xmlns:a16="http://schemas.microsoft.com/office/drawing/2014/main" id="{C44F37A7-9A43-CE4B-ADF5-53461E596B25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1" name="Google Shape;1485;p20">
                  <a:extLst>
                    <a:ext uri="{FF2B5EF4-FFF2-40B4-BE49-F238E27FC236}">
                      <a16:creationId xmlns:a16="http://schemas.microsoft.com/office/drawing/2014/main" id="{D24F70F3-89EF-5940-AE32-D52AA6C8AF8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8" name="Google Shape;1486;p20">
                <a:extLst>
                  <a:ext uri="{FF2B5EF4-FFF2-40B4-BE49-F238E27FC236}">
                    <a16:creationId xmlns:a16="http://schemas.microsoft.com/office/drawing/2014/main" id="{F14209E3-8008-0648-8A7C-BB60FBEC8CBD}"/>
                  </a:ext>
                </a:extLst>
              </p:cNvPr>
              <p:cNvGrpSpPr/>
              <p:nvPr/>
            </p:nvGrpSpPr>
            <p:grpSpPr>
              <a:xfrm>
                <a:off x="716325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8" name="Google Shape;1487;p20">
                  <a:extLst>
                    <a:ext uri="{FF2B5EF4-FFF2-40B4-BE49-F238E27FC236}">
                      <a16:creationId xmlns:a16="http://schemas.microsoft.com/office/drawing/2014/main" id="{B2EB904F-1F2E-0443-AF80-3C239AF383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9" name="Google Shape;1488;p20">
                  <a:extLst>
                    <a:ext uri="{FF2B5EF4-FFF2-40B4-BE49-F238E27FC236}">
                      <a16:creationId xmlns:a16="http://schemas.microsoft.com/office/drawing/2014/main" id="{E836A19A-091A-344D-A7FF-DC0ADCD90B0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49" name="Google Shape;1489;p20">
                <a:extLst>
                  <a:ext uri="{FF2B5EF4-FFF2-40B4-BE49-F238E27FC236}">
                    <a16:creationId xmlns:a16="http://schemas.microsoft.com/office/drawing/2014/main" id="{E7C2B497-F65E-FB4C-8307-C2F29F4CF297}"/>
                  </a:ext>
                </a:extLst>
              </p:cNvPr>
              <p:cNvGrpSpPr/>
              <p:nvPr/>
            </p:nvGrpSpPr>
            <p:grpSpPr>
              <a:xfrm>
                <a:off x="7555405" y="1097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6" name="Google Shape;1490;p20">
                  <a:extLst>
                    <a:ext uri="{FF2B5EF4-FFF2-40B4-BE49-F238E27FC236}">
                      <a16:creationId xmlns:a16="http://schemas.microsoft.com/office/drawing/2014/main" id="{AD3279D7-0075-E240-AC99-70F1E93C6B4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7" name="Google Shape;1491;p20">
                  <a:extLst>
                    <a:ext uri="{FF2B5EF4-FFF2-40B4-BE49-F238E27FC236}">
                      <a16:creationId xmlns:a16="http://schemas.microsoft.com/office/drawing/2014/main" id="{3D2D893E-F465-1648-B620-736BAFCF801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0" name="Google Shape;1492;p20">
                <a:extLst>
                  <a:ext uri="{FF2B5EF4-FFF2-40B4-BE49-F238E27FC236}">
                    <a16:creationId xmlns:a16="http://schemas.microsoft.com/office/drawing/2014/main" id="{3FE1339E-82A4-D34E-BD40-E702B61302E1}"/>
                  </a:ext>
                </a:extLst>
              </p:cNvPr>
              <p:cNvGrpSpPr/>
              <p:nvPr/>
            </p:nvGrpSpPr>
            <p:grpSpPr>
              <a:xfrm>
                <a:off x="66679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4" name="Google Shape;1493;p20">
                  <a:extLst>
                    <a:ext uri="{FF2B5EF4-FFF2-40B4-BE49-F238E27FC236}">
                      <a16:creationId xmlns:a16="http://schemas.microsoft.com/office/drawing/2014/main" id="{5033A646-D9C8-B94B-916E-11D242D54A36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5" name="Google Shape;1494;p20">
                  <a:extLst>
                    <a:ext uri="{FF2B5EF4-FFF2-40B4-BE49-F238E27FC236}">
                      <a16:creationId xmlns:a16="http://schemas.microsoft.com/office/drawing/2014/main" id="{77AFA689-F57A-D648-94D0-A92ED9664DB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1" name="Google Shape;1495;p20">
                <a:extLst>
                  <a:ext uri="{FF2B5EF4-FFF2-40B4-BE49-F238E27FC236}">
                    <a16:creationId xmlns:a16="http://schemas.microsoft.com/office/drawing/2014/main" id="{AB644339-9071-7C47-8879-C8A6263EF518}"/>
                  </a:ext>
                </a:extLst>
              </p:cNvPr>
              <p:cNvGrpSpPr/>
              <p:nvPr/>
            </p:nvGrpSpPr>
            <p:grpSpPr>
              <a:xfrm>
                <a:off x="6972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2" name="Google Shape;1496;p20">
                  <a:extLst>
                    <a:ext uri="{FF2B5EF4-FFF2-40B4-BE49-F238E27FC236}">
                      <a16:creationId xmlns:a16="http://schemas.microsoft.com/office/drawing/2014/main" id="{8E60027A-3518-3243-A0AD-436EF859FFB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3" name="Google Shape;1497;p20">
                  <a:extLst>
                    <a:ext uri="{FF2B5EF4-FFF2-40B4-BE49-F238E27FC236}">
                      <a16:creationId xmlns:a16="http://schemas.microsoft.com/office/drawing/2014/main" id="{EC65840A-1D04-C745-BAD1-01AF1B6A7BA4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2" name="Google Shape;1498;p20">
                <a:extLst>
                  <a:ext uri="{FF2B5EF4-FFF2-40B4-BE49-F238E27FC236}">
                    <a16:creationId xmlns:a16="http://schemas.microsoft.com/office/drawing/2014/main" id="{AEAED161-3EED-B247-93B4-7C4603874B11}"/>
                  </a:ext>
                </a:extLst>
              </p:cNvPr>
              <p:cNvGrpSpPr/>
              <p:nvPr/>
            </p:nvGrpSpPr>
            <p:grpSpPr>
              <a:xfrm>
                <a:off x="7353755" y="1249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80" name="Google Shape;1499;p20">
                  <a:extLst>
                    <a:ext uri="{FF2B5EF4-FFF2-40B4-BE49-F238E27FC236}">
                      <a16:creationId xmlns:a16="http://schemas.microsoft.com/office/drawing/2014/main" id="{AA8496C2-D79B-E246-9F32-6BF3F5C1888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1" name="Google Shape;1500;p20">
                  <a:extLst>
                    <a:ext uri="{FF2B5EF4-FFF2-40B4-BE49-F238E27FC236}">
                      <a16:creationId xmlns:a16="http://schemas.microsoft.com/office/drawing/2014/main" id="{93F73EE4-C6FD-AF4C-8117-6E3C011AF15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3" name="Google Shape;1501;p20">
                <a:extLst>
                  <a:ext uri="{FF2B5EF4-FFF2-40B4-BE49-F238E27FC236}">
                    <a16:creationId xmlns:a16="http://schemas.microsoft.com/office/drawing/2014/main" id="{7CDCE55E-9815-1B49-9955-6E5F163C763D}"/>
                  </a:ext>
                </a:extLst>
              </p:cNvPr>
              <p:cNvGrpSpPr/>
              <p:nvPr/>
            </p:nvGrpSpPr>
            <p:grpSpPr>
              <a:xfrm>
                <a:off x="65155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8" name="Google Shape;1502;p20">
                  <a:extLst>
                    <a:ext uri="{FF2B5EF4-FFF2-40B4-BE49-F238E27FC236}">
                      <a16:creationId xmlns:a16="http://schemas.microsoft.com/office/drawing/2014/main" id="{CCB36E3E-5D24-2040-AD9F-7A8FEE78448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9" name="Google Shape;1503;p20">
                  <a:extLst>
                    <a:ext uri="{FF2B5EF4-FFF2-40B4-BE49-F238E27FC236}">
                      <a16:creationId xmlns:a16="http://schemas.microsoft.com/office/drawing/2014/main" id="{B82354A6-6CE6-5944-A504-8394D6CC0EFA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4" name="Google Shape;1504;p20">
                <a:extLst>
                  <a:ext uri="{FF2B5EF4-FFF2-40B4-BE49-F238E27FC236}">
                    <a16:creationId xmlns:a16="http://schemas.microsoft.com/office/drawing/2014/main" id="{E9E9CACB-693F-6B4E-B21B-E7EC0EECFF93}"/>
                  </a:ext>
                </a:extLst>
              </p:cNvPr>
              <p:cNvGrpSpPr/>
              <p:nvPr/>
            </p:nvGrpSpPr>
            <p:grpSpPr>
              <a:xfrm>
                <a:off x="68231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6" name="Google Shape;1505;p20">
                  <a:extLst>
                    <a:ext uri="{FF2B5EF4-FFF2-40B4-BE49-F238E27FC236}">
                      <a16:creationId xmlns:a16="http://schemas.microsoft.com/office/drawing/2014/main" id="{6FBB1A5D-C560-E64B-972F-6B4A4AEC8C7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7" name="Google Shape;1506;p20">
                  <a:extLst>
                    <a:ext uri="{FF2B5EF4-FFF2-40B4-BE49-F238E27FC236}">
                      <a16:creationId xmlns:a16="http://schemas.microsoft.com/office/drawing/2014/main" id="{5E4311A5-7E71-E148-9011-8284C0AA5263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5" name="Google Shape;1507;p20">
                <a:extLst>
                  <a:ext uri="{FF2B5EF4-FFF2-40B4-BE49-F238E27FC236}">
                    <a16:creationId xmlns:a16="http://schemas.microsoft.com/office/drawing/2014/main" id="{1DFD2C07-0EF1-8440-9E4F-0458FB4B5DBB}"/>
                  </a:ext>
                </a:extLst>
              </p:cNvPr>
              <p:cNvGrpSpPr/>
              <p:nvPr/>
            </p:nvGrpSpPr>
            <p:grpSpPr>
              <a:xfrm>
                <a:off x="716325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4" name="Google Shape;1508;p20">
                  <a:extLst>
                    <a:ext uri="{FF2B5EF4-FFF2-40B4-BE49-F238E27FC236}">
                      <a16:creationId xmlns:a16="http://schemas.microsoft.com/office/drawing/2014/main" id="{3D124451-6E70-084A-AF08-EA8B518E472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5" name="Google Shape;1509;p20">
                  <a:extLst>
                    <a:ext uri="{FF2B5EF4-FFF2-40B4-BE49-F238E27FC236}">
                      <a16:creationId xmlns:a16="http://schemas.microsoft.com/office/drawing/2014/main" id="{37F3FD4C-5135-9142-9315-A1F911B157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6" name="Google Shape;1510;p20">
                <a:extLst>
                  <a:ext uri="{FF2B5EF4-FFF2-40B4-BE49-F238E27FC236}">
                    <a16:creationId xmlns:a16="http://schemas.microsoft.com/office/drawing/2014/main" id="{B66B3552-BB2D-1C4F-94DF-2253FC75ED2C}"/>
                  </a:ext>
                </a:extLst>
              </p:cNvPr>
              <p:cNvGrpSpPr/>
              <p:nvPr/>
            </p:nvGrpSpPr>
            <p:grpSpPr>
              <a:xfrm>
                <a:off x="7555405" y="1402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2" name="Google Shape;1511;p20">
                  <a:extLst>
                    <a:ext uri="{FF2B5EF4-FFF2-40B4-BE49-F238E27FC236}">
                      <a16:creationId xmlns:a16="http://schemas.microsoft.com/office/drawing/2014/main" id="{74C5B8DE-EA5E-D648-AEAB-691128AD41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3" name="Google Shape;1512;p20">
                  <a:extLst>
                    <a:ext uri="{FF2B5EF4-FFF2-40B4-BE49-F238E27FC236}">
                      <a16:creationId xmlns:a16="http://schemas.microsoft.com/office/drawing/2014/main" id="{F777BB87-5DB2-7142-B42E-094A22EF651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7" name="Google Shape;1513;p20">
                <a:extLst>
                  <a:ext uri="{FF2B5EF4-FFF2-40B4-BE49-F238E27FC236}">
                    <a16:creationId xmlns:a16="http://schemas.microsoft.com/office/drawing/2014/main" id="{4A04884C-7472-4C40-B3E4-56EAC75D8DDC}"/>
                  </a:ext>
                </a:extLst>
              </p:cNvPr>
              <p:cNvGrpSpPr/>
              <p:nvPr/>
            </p:nvGrpSpPr>
            <p:grpSpPr>
              <a:xfrm>
                <a:off x="66679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70" name="Google Shape;1514;p20">
                  <a:extLst>
                    <a:ext uri="{FF2B5EF4-FFF2-40B4-BE49-F238E27FC236}">
                      <a16:creationId xmlns:a16="http://schemas.microsoft.com/office/drawing/2014/main" id="{62F3C3F8-A85C-6F4B-8744-30B37518D492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1" name="Google Shape;1515;p20">
                  <a:extLst>
                    <a:ext uri="{FF2B5EF4-FFF2-40B4-BE49-F238E27FC236}">
                      <a16:creationId xmlns:a16="http://schemas.microsoft.com/office/drawing/2014/main" id="{473C52CC-67DD-794D-BB7D-0350396679D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8" name="Google Shape;1516;p20">
                <a:extLst>
                  <a:ext uri="{FF2B5EF4-FFF2-40B4-BE49-F238E27FC236}">
                    <a16:creationId xmlns:a16="http://schemas.microsoft.com/office/drawing/2014/main" id="{6248EA18-EFC6-BD4F-A3EA-DE7BA0923509}"/>
                  </a:ext>
                </a:extLst>
              </p:cNvPr>
              <p:cNvGrpSpPr/>
              <p:nvPr/>
            </p:nvGrpSpPr>
            <p:grpSpPr>
              <a:xfrm>
                <a:off x="6972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8" name="Google Shape;1517;p20">
                  <a:extLst>
                    <a:ext uri="{FF2B5EF4-FFF2-40B4-BE49-F238E27FC236}">
                      <a16:creationId xmlns:a16="http://schemas.microsoft.com/office/drawing/2014/main" id="{0D71F03B-B6CB-1A40-A750-544E167BBA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9" name="Google Shape;1518;p20">
                  <a:extLst>
                    <a:ext uri="{FF2B5EF4-FFF2-40B4-BE49-F238E27FC236}">
                      <a16:creationId xmlns:a16="http://schemas.microsoft.com/office/drawing/2014/main" id="{30FB2AC8-D79A-F349-959F-1C8A8ABF5F2F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59" name="Google Shape;1519;p20">
                <a:extLst>
                  <a:ext uri="{FF2B5EF4-FFF2-40B4-BE49-F238E27FC236}">
                    <a16:creationId xmlns:a16="http://schemas.microsoft.com/office/drawing/2014/main" id="{8C8DC0F0-4845-8040-93B9-2C38EB32CF23}"/>
                  </a:ext>
                </a:extLst>
              </p:cNvPr>
              <p:cNvGrpSpPr/>
              <p:nvPr/>
            </p:nvGrpSpPr>
            <p:grpSpPr>
              <a:xfrm>
                <a:off x="7353755" y="15547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6" name="Google Shape;1520;p20">
                  <a:extLst>
                    <a:ext uri="{FF2B5EF4-FFF2-40B4-BE49-F238E27FC236}">
                      <a16:creationId xmlns:a16="http://schemas.microsoft.com/office/drawing/2014/main" id="{89DA38F9-5EC1-3148-A489-429B81444FE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7" name="Google Shape;1521;p20">
                  <a:extLst>
                    <a:ext uri="{FF2B5EF4-FFF2-40B4-BE49-F238E27FC236}">
                      <a16:creationId xmlns:a16="http://schemas.microsoft.com/office/drawing/2014/main" id="{C225215E-A177-6F4E-A38D-592A435FA795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0" name="Google Shape;1522;p20">
                <a:extLst>
                  <a:ext uri="{FF2B5EF4-FFF2-40B4-BE49-F238E27FC236}">
                    <a16:creationId xmlns:a16="http://schemas.microsoft.com/office/drawing/2014/main" id="{9E585EFB-CDC0-6049-88DD-9A8DDE7A22BB}"/>
                  </a:ext>
                </a:extLst>
              </p:cNvPr>
              <p:cNvGrpSpPr/>
              <p:nvPr/>
            </p:nvGrpSpPr>
            <p:grpSpPr>
              <a:xfrm>
                <a:off x="65155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4" name="Google Shape;1523;p20">
                  <a:extLst>
                    <a:ext uri="{FF2B5EF4-FFF2-40B4-BE49-F238E27FC236}">
                      <a16:creationId xmlns:a16="http://schemas.microsoft.com/office/drawing/2014/main" id="{D3A9573F-582A-BD45-B00E-A1D1B984AB0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5" name="Google Shape;1524;p20">
                  <a:extLst>
                    <a:ext uri="{FF2B5EF4-FFF2-40B4-BE49-F238E27FC236}">
                      <a16:creationId xmlns:a16="http://schemas.microsoft.com/office/drawing/2014/main" id="{2652F14B-DBC2-D648-9C49-1966547F094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1" name="Google Shape;1525;p20">
                <a:extLst>
                  <a:ext uri="{FF2B5EF4-FFF2-40B4-BE49-F238E27FC236}">
                    <a16:creationId xmlns:a16="http://schemas.microsoft.com/office/drawing/2014/main" id="{6335C33A-02C1-DE46-A90F-4433A27EF35C}"/>
                  </a:ext>
                </a:extLst>
              </p:cNvPr>
              <p:cNvGrpSpPr/>
              <p:nvPr/>
            </p:nvGrpSpPr>
            <p:grpSpPr>
              <a:xfrm>
                <a:off x="68231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2" name="Google Shape;1526;p20">
                  <a:extLst>
                    <a:ext uri="{FF2B5EF4-FFF2-40B4-BE49-F238E27FC236}">
                      <a16:creationId xmlns:a16="http://schemas.microsoft.com/office/drawing/2014/main" id="{ED909ECB-9437-9C4F-B663-C39B1EF5C98F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3" name="Google Shape;1527;p20">
                  <a:extLst>
                    <a:ext uri="{FF2B5EF4-FFF2-40B4-BE49-F238E27FC236}">
                      <a16:creationId xmlns:a16="http://schemas.microsoft.com/office/drawing/2014/main" id="{A91C28FA-7D89-5E40-A68E-447256E0965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2" name="Google Shape;1528;p20">
                <a:extLst>
                  <a:ext uri="{FF2B5EF4-FFF2-40B4-BE49-F238E27FC236}">
                    <a16:creationId xmlns:a16="http://schemas.microsoft.com/office/drawing/2014/main" id="{78D0AA1E-46E6-E244-9FCD-9886816DE97D}"/>
                  </a:ext>
                </a:extLst>
              </p:cNvPr>
              <p:cNvGrpSpPr/>
              <p:nvPr/>
            </p:nvGrpSpPr>
            <p:grpSpPr>
              <a:xfrm>
                <a:off x="716325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60" name="Google Shape;1529;p20">
                  <a:extLst>
                    <a:ext uri="{FF2B5EF4-FFF2-40B4-BE49-F238E27FC236}">
                      <a16:creationId xmlns:a16="http://schemas.microsoft.com/office/drawing/2014/main" id="{D5EF446D-520A-1744-8B2B-BA7DD735E3E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1" name="Google Shape;1530;p20">
                  <a:extLst>
                    <a:ext uri="{FF2B5EF4-FFF2-40B4-BE49-F238E27FC236}">
                      <a16:creationId xmlns:a16="http://schemas.microsoft.com/office/drawing/2014/main" id="{E165985F-D1B1-144D-97A3-BE314C6EACBB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3" name="Google Shape;1531;p20">
                <a:extLst>
                  <a:ext uri="{FF2B5EF4-FFF2-40B4-BE49-F238E27FC236}">
                    <a16:creationId xmlns:a16="http://schemas.microsoft.com/office/drawing/2014/main" id="{80A07CE9-2911-9B4E-B77A-E95FEFD8F532}"/>
                  </a:ext>
                </a:extLst>
              </p:cNvPr>
              <p:cNvGrpSpPr/>
              <p:nvPr/>
            </p:nvGrpSpPr>
            <p:grpSpPr>
              <a:xfrm>
                <a:off x="7555405" y="17071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8" name="Google Shape;1532;p20">
                  <a:extLst>
                    <a:ext uri="{FF2B5EF4-FFF2-40B4-BE49-F238E27FC236}">
                      <a16:creationId xmlns:a16="http://schemas.microsoft.com/office/drawing/2014/main" id="{82007B2B-E43E-6D40-A417-D2387C16F67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9" name="Google Shape;1533;p20">
                  <a:extLst>
                    <a:ext uri="{FF2B5EF4-FFF2-40B4-BE49-F238E27FC236}">
                      <a16:creationId xmlns:a16="http://schemas.microsoft.com/office/drawing/2014/main" id="{F63A8042-7B28-DC43-8DAB-9985EF2A10C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4" name="Google Shape;1534;p20">
                <a:extLst>
                  <a:ext uri="{FF2B5EF4-FFF2-40B4-BE49-F238E27FC236}">
                    <a16:creationId xmlns:a16="http://schemas.microsoft.com/office/drawing/2014/main" id="{905C2E89-D2A2-DE45-95E3-21A00A2B09F7}"/>
                  </a:ext>
                </a:extLst>
              </p:cNvPr>
              <p:cNvGrpSpPr/>
              <p:nvPr/>
            </p:nvGrpSpPr>
            <p:grpSpPr>
              <a:xfrm>
                <a:off x="66679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6" name="Google Shape;1535;p20">
                  <a:extLst>
                    <a:ext uri="{FF2B5EF4-FFF2-40B4-BE49-F238E27FC236}">
                      <a16:creationId xmlns:a16="http://schemas.microsoft.com/office/drawing/2014/main" id="{93635EBD-7E3C-364B-ACC5-5A3A9B996909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7" name="Google Shape;1536;p20">
                  <a:extLst>
                    <a:ext uri="{FF2B5EF4-FFF2-40B4-BE49-F238E27FC236}">
                      <a16:creationId xmlns:a16="http://schemas.microsoft.com/office/drawing/2014/main" id="{5C7192DD-CF75-2D45-90EB-0DB98665B65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5" name="Google Shape;1537;p20">
                <a:extLst>
                  <a:ext uri="{FF2B5EF4-FFF2-40B4-BE49-F238E27FC236}">
                    <a16:creationId xmlns:a16="http://schemas.microsoft.com/office/drawing/2014/main" id="{BDCC95B0-9044-0840-B301-065EEFCD2932}"/>
                  </a:ext>
                </a:extLst>
              </p:cNvPr>
              <p:cNvGrpSpPr/>
              <p:nvPr/>
            </p:nvGrpSpPr>
            <p:grpSpPr>
              <a:xfrm>
                <a:off x="6972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4" name="Google Shape;1538;p20">
                  <a:extLst>
                    <a:ext uri="{FF2B5EF4-FFF2-40B4-BE49-F238E27FC236}">
                      <a16:creationId xmlns:a16="http://schemas.microsoft.com/office/drawing/2014/main" id="{66298BCC-1BA9-684F-B3B6-3547B8755E6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5" name="Google Shape;1539;p20">
                  <a:extLst>
                    <a:ext uri="{FF2B5EF4-FFF2-40B4-BE49-F238E27FC236}">
                      <a16:creationId xmlns:a16="http://schemas.microsoft.com/office/drawing/2014/main" id="{8E8DB3A7-B482-E349-90A3-55F49F895386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6" name="Google Shape;1540;p20">
                <a:extLst>
                  <a:ext uri="{FF2B5EF4-FFF2-40B4-BE49-F238E27FC236}">
                    <a16:creationId xmlns:a16="http://schemas.microsoft.com/office/drawing/2014/main" id="{65BD567E-B6FC-4A4D-B02E-50D81B612B7C}"/>
                  </a:ext>
                </a:extLst>
              </p:cNvPr>
              <p:cNvGrpSpPr/>
              <p:nvPr/>
            </p:nvGrpSpPr>
            <p:grpSpPr>
              <a:xfrm>
                <a:off x="7353755" y="18595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2" name="Google Shape;1541;p20">
                  <a:extLst>
                    <a:ext uri="{FF2B5EF4-FFF2-40B4-BE49-F238E27FC236}">
                      <a16:creationId xmlns:a16="http://schemas.microsoft.com/office/drawing/2014/main" id="{E37B7B53-E79A-C843-8A79-762DF7DD7E74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3" name="Google Shape;1542;p20">
                  <a:extLst>
                    <a:ext uri="{FF2B5EF4-FFF2-40B4-BE49-F238E27FC236}">
                      <a16:creationId xmlns:a16="http://schemas.microsoft.com/office/drawing/2014/main" id="{B417201D-2653-C648-87DB-E309ED0AF81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7" name="Google Shape;1543;p20">
                <a:extLst>
                  <a:ext uri="{FF2B5EF4-FFF2-40B4-BE49-F238E27FC236}">
                    <a16:creationId xmlns:a16="http://schemas.microsoft.com/office/drawing/2014/main" id="{EC845DC9-86A3-EB41-9DAC-B56E50CF8D9E}"/>
                  </a:ext>
                </a:extLst>
              </p:cNvPr>
              <p:cNvGrpSpPr/>
              <p:nvPr/>
            </p:nvGrpSpPr>
            <p:grpSpPr>
              <a:xfrm>
                <a:off x="65155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50" name="Google Shape;1544;p20">
                  <a:extLst>
                    <a:ext uri="{FF2B5EF4-FFF2-40B4-BE49-F238E27FC236}">
                      <a16:creationId xmlns:a16="http://schemas.microsoft.com/office/drawing/2014/main" id="{9EAC36A4-E4BF-A646-A368-67596903AA7D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1" name="Google Shape;1545;p20">
                  <a:extLst>
                    <a:ext uri="{FF2B5EF4-FFF2-40B4-BE49-F238E27FC236}">
                      <a16:creationId xmlns:a16="http://schemas.microsoft.com/office/drawing/2014/main" id="{86E5E42D-2341-924B-AD45-E9146859FC0E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8" name="Google Shape;1546;p20">
                <a:extLst>
                  <a:ext uri="{FF2B5EF4-FFF2-40B4-BE49-F238E27FC236}">
                    <a16:creationId xmlns:a16="http://schemas.microsoft.com/office/drawing/2014/main" id="{120CB917-4242-FD4F-914C-B8E8A7135E5D}"/>
                  </a:ext>
                </a:extLst>
              </p:cNvPr>
              <p:cNvGrpSpPr/>
              <p:nvPr/>
            </p:nvGrpSpPr>
            <p:grpSpPr>
              <a:xfrm>
                <a:off x="68231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8" name="Google Shape;1547;p20">
                  <a:extLst>
                    <a:ext uri="{FF2B5EF4-FFF2-40B4-BE49-F238E27FC236}">
                      <a16:creationId xmlns:a16="http://schemas.microsoft.com/office/drawing/2014/main" id="{2445244D-A49A-F44A-82C0-2F09F27E47A0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9" name="Google Shape;1548;p20">
                  <a:extLst>
                    <a:ext uri="{FF2B5EF4-FFF2-40B4-BE49-F238E27FC236}">
                      <a16:creationId xmlns:a16="http://schemas.microsoft.com/office/drawing/2014/main" id="{2BF98531-BBAA-2C48-AEF9-9B32177491CC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69" name="Google Shape;1549;p20">
                <a:extLst>
                  <a:ext uri="{FF2B5EF4-FFF2-40B4-BE49-F238E27FC236}">
                    <a16:creationId xmlns:a16="http://schemas.microsoft.com/office/drawing/2014/main" id="{72B1D663-1110-4844-822E-02F6206C70AF}"/>
                  </a:ext>
                </a:extLst>
              </p:cNvPr>
              <p:cNvGrpSpPr/>
              <p:nvPr/>
            </p:nvGrpSpPr>
            <p:grpSpPr>
              <a:xfrm>
                <a:off x="716325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5" name="Google Shape;1550;p20">
                  <a:extLst>
                    <a:ext uri="{FF2B5EF4-FFF2-40B4-BE49-F238E27FC236}">
                      <a16:creationId xmlns:a16="http://schemas.microsoft.com/office/drawing/2014/main" id="{F99678E5-EE63-4745-A036-D265B212DE6B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6" name="Google Shape;1551;p20">
                  <a:extLst>
                    <a:ext uri="{FF2B5EF4-FFF2-40B4-BE49-F238E27FC236}">
                      <a16:creationId xmlns:a16="http://schemas.microsoft.com/office/drawing/2014/main" id="{B1B0ED4F-409B-BD47-B111-AA5CE54CBC22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0" name="Google Shape;1552;p20">
                <a:extLst>
                  <a:ext uri="{FF2B5EF4-FFF2-40B4-BE49-F238E27FC236}">
                    <a16:creationId xmlns:a16="http://schemas.microsoft.com/office/drawing/2014/main" id="{A5E28386-7F3E-3A44-96A1-E48B45A29F0B}"/>
                  </a:ext>
                </a:extLst>
              </p:cNvPr>
              <p:cNvGrpSpPr/>
              <p:nvPr/>
            </p:nvGrpSpPr>
            <p:grpSpPr>
              <a:xfrm>
                <a:off x="7555405" y="2011980"/>
                <a:ext cx="155142" cy="137491"/>
                <a:chOff x="2874404" y="2395531"/>
                <a:chExt cx="567039" cy="502157"/>
              </a:xfrm>
            </p:grpSpPr>
            <p:sp>
              <p:nvSpPr>
                <p:cNvPr id="443" name="Google Shape;1553;p20">
                  <a:extLst>
                    <a:ext uri="{FF2B5EF4-FFF2-40B4-BE49-F238E27FC236}">
                      <a16:creationId xmlns:a16="http://schemas.microsoft.com/office/drawing/2014/main" id="{A9E72A2A-3178-2B4D-9E2F-61B4E3564A8E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4" name="Google Shape;1554;p20">
                  <a:extLst>
                    <a:ext uri="{FF2B5EF4-FFF2-40B4-BE49-F238E27FC236}">
                      <a16:creationId xmlns:a16="http://schemas.microsoft.com/office/drawing/2014/main" id="{183BCD8D-F171-0144-8C31-DFA817FDB538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1" name="Google Shape;1555;p20">
                <a:extLst>
                  <a:ext uri="{FF2B5EF4-FFF2-40B4-BE49-F238E27FC236}">
                    <a16:creationId xmlns:a16="http://schemas.microsoft.com/office/drawing/2014/main" id="{37F56166-EF75-5D4F-8B0D-BF1BD5B83A43}"/>
                  </a:ext>
                </a:extLst>
              </p:cNvPr>
              <p:cNvGrpSpPr/>
              <p:nvPr/>
            </p:nvGrpSpPr>
            <p:grpSpPr>
              <a:xfrm>
                <a:off x="66679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8" name="Google Shape;1556;p20">
                  <a:extLst>
                    <a:ext uri="{FF2B5EF4-FFF2-40B4-BE49-F238E27FC236}">
                      <a16:creationId xmlns:a16="http://schemas.microsoft.com/office/drawing/2014/main" id="{0B2509A6-6BAB-6545-9E47-F1EB1B62E707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2" name="Google Shape;1557;p20">
                  <a:extLst>
                    <a:ext uri="{FF2B5EF4-FFF2-40B4-BE49-F238E27FC236}">
                      <a16:creationId xmlns:a16="http://schemas.microsoft.com/office/drawing/2014/main" id="{15AC0F4F-BE1D-404D-82DD-76298C6EAD57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2" name="Google Shape;1558;p20">
                <a:extLst>
                  <a:ext uri="{FF2B5EF4-FFF2-40B4-BE49-F238E27FC236}">
                    <a16:creationId xmlns:a16="http://schemas.microsoft.com/office/drawing/2014/main" id="{EB76A6DE-AB9B-7446-B835-C3AD6EBCA523}"/>
                  </a:ext>
                </a:extLst>
              </p:cNvPr>
              <p:cNvGrpSpPr/>
              <p:nvPr/>
            </p:nvGrpSpPr>
            <p:grpSpPr>
              <a:xfrm>
                <a:off x="6972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6" name="Google Shape;1559;p20">
                  <a:extLst>
                    <a:ext uri="{FF2B5EF4-FFF2-40B4-BE49-F238E27FC236}">
                      <a16:creationId xmlns:a16="http://schemas.microsoft.com/office/drawing/2014/main" id="{28FF3144-7674-F74B-9144-4C6791D267A1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7" name="Google Shape;1560;p20">
                  <a:extLst>
                    <a:ext uri="{FF2B5EF4-FFF2-40B4-BE49-F238E27FC236}">
                      <a16:creationId xmlns:a16="http://schemas.microsoft.com/office/drawing/2014/main" id="{11F99219-4135-3648-9D7D-4B71565A46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373" name="Google Shape;1561;p20">
                <a:extLst>
                  <a:ext uri="{FF2B5EF4-FFF2-40B4-BE49-F238E27FC236}">
                    <a16:creationId xmlns:a16="http://schemas.microsoft.com/office/drawing/2014/main" id="{6C9549EB-3CF7-0145-A749-D7BDCD8C67FC}"/>
                  </a:ext>
                </a:extLst>
              </p:cNvPr>
              <p:cNvGrpSpPr/>
              <p:nvPr/>
            </p:nvGrpSpPr>
            <p:grpSpPr>
              <a:xfrm>
                <a:off x="7353755" y="2164380"/>
                <a:ext cx="155142" cy="137491"/>
                <a:chOff x="2874404" y="2395531"/>
                <a:chExt cx="567039" cy="502157"/>
              </a:xfrm>
            </p:grpSpPr>
            <p:sp>
              <p:nvSpPr>
                <p:cNvPr id="374" name="Google Shape;1562;p20">
                  <a:extLst>
                    <a:ext uri="{FF2B5EF4-FFF2-40B4-BE49-F238E27FC236}">
                      <a16:creationId xmlns:a16="http://schemas.microsoft.com/office/drawing/2014/main" id="{99AB4FFE-8225-794F-991C-EB663A6BA9BA}"/>
                    </a:ext>
                  </a:extLst>
                </p:cNvPr>
                <p:cNvSpPr/>
                <p:nvPr/>
              </p:nvSpPr>
              <p:spPr>
                <a:xfrm>
                  <a:off x="2938841" y="2410050"/>
                  <a:ext cx="464100" cy="464100"/>
                </a:xfrm>
                <a:prstGeom prst="ellipse">
                  <a:avLst/>
                </a:pr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5" name="Google Shape;1563;p20">
                  <a:extLst>
                    <a:ext uri="{FF2B5EF4-FFF2-40B4-BE49-F238E27FC236}">
                      <a16:creationId xmlns:a16="http://schemas.microsoft.com/office/drawing/2014/main" id="{0F5879B6-5AB5-434A-ACF3-67D30E8D31F9}"/>
                    </a:ext>
                  </a:extLst>
                </p:cNvPr>
                <p:cNvSpPr/>
                <p:nvPr/>
              </p:nvSpPr>
              <p:spPr>
                <a:xfrm>
                  <a:off x="2874404" y="2395531"/>
                  <a:ext cx="567039" cy="502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29" h="64112" extrusionOk="0">
                      <a:moveTo>
                        <a:pt x="41887" y="4626"/>
                      </a:moveTo>
                      <a:cubicBezTo>
                        <a:pt x="47489" y="4626"/>
                        <a:pt x="53298" y="6884"/>
                        <a:pt x="58685" y="12306"/>
                      </a:cubicBezTo>
                      <a:cubicBezTo>
                        <a:pt x="58916" y="12537"/>
                        <a:pt x="59201" y="12635"/>
                        <a:pt x="59486" y="12635"/>
                      </a:cubicBezTo>
                      <a:cubicBezTo>
                        <a:pt x="60128" y="12635"/>
                        <a:pt x="60778" y="12139"/>
                        <a:pt x="60854" y="11543"/>
                      </a:cubicBezTo>
                      <a:cubicBezTo>
                        <a:pt x="66281" y="21275"/>
                        <a:pt x="68428" y="31323"/>
                        <a:pt x="62881" y="42286"/>
                      </a:cubicBezTo>
                      <a:cubicBezTo>
                        <a:pt x="57711" y="52502"/>
                        <a:pt x="48612" y="59031"/>
                        <a:pt x="38428" y="59031"/>
                      </a:cubicBezTo>
                      <a:cubicBezTo>
                        <a:pt x="34250" y="59031"/>
                        <a:pt x="29890" y="57932"/>
                        <a:pt x="25544" y="55538"/>
                      </a:cubicBezTo>
                      <a:cubicBezTo>
                        <a:pt x="1" y="41474"/>
                        <a:pt x="19257" y="4626"/>
                        <a:pt x="41887" y="4626"/>
                      </a:cubicBezTo>
                      <a:close/>
                      <a:moveTo>
                        <a:pt x="39305" y="0"/>
                      </a:moveTo>
                      <a:cubicBezTo>
                        <a:pt x="33188" y="0"/>
                        <a:pt x="26964" y="2142"/>
                        <a:pt x="21588" y="6508"/>
                      </a:cubicBezTo>
                      <a:cubicBezTo>
                        <a:pt x="8695" y="16981"/>
                        <a:pt x="1731" y="44074"/>
                        <a:pt x="16346" y="56116"/>
                      </a:cubicBezTo>
                      <a:cubicBezTo>
                        <a:pt x="22887" y="61508"/>
                        <a:pt x="30274" y="64112"/>
                        <a:pt x="37494" y="64112"/>
                      </a:cubicBezTo>
                      <a:cubicBezTo>
                        <a:pt x="47185" y="64112"/>
                        <a:pt x="56575" y="59419"/>
                        <a:pt x="63208" y="50482"/>
                      </a:cubicBezTo>
                      <a:cubicBezTo>
                        <a:pt x="72711" y="37655"/>
                        <a:pt x="75228" y="15749"/>
                        <a:pt x="60156" y="5941"/>
                      </a:cubicBezTo>
                      <a:cubicBezTo>
                        <a:pt x="59966" y="5816"/>
                        <a:pt x="59765" y="5761"/>
                        <a:pt x="59568" y="5761"/>
                      </a:cubicBezTo>
                      <a:cubicBezTo>
                        <a:pt x="58720" y="5761"/>
                        <a:pt x="57958" y="6786"/>
                        <a:pt x="58489" y="7609"/>
                      </a:cubicBezTo>
                      <a:cubicBezTo>
                        <a:pt x="58990" y="8382"/>
                        <a:pt x="59470" y="9167"/>
                        <a:pt x="59938" y="9941"/>
                      </a:cubicBezTo>
                      <a:cubicBezTo>
                        <a:pt x="54481" y="3368"/>
                        <a:pt x="46977" y="0"/>
                        <a:pt x="39305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sp>
          <p:nvSpPr>
            <p:cNvPr id="494" name="Google Shape;1690;p20">
              <a:extLst>
                <a:ext uri="{FF2B5EF4-FFF2-40B4-BE49-F238E27FC236}">
                  <a16:creationId xmlns:a16="http://schemas.microsoft.com/office/drawing/2014/main" id="{98A1458D-A467-6A45-BB5C-B38D85464A70}"/>
                </a:ext>
              </a:extLst>
            </p:cNvPr>
            <p:cNvSpPr txBox="1"/>
            <p:nvPr/>
          </p:nvSpPr>
          <p:spPr>
            <a:xfrm>
              <a:off x="360243" y="5193841"/>
              <a:ext cx="10844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b="1" dirty="0">
                  <a:solidFill>
                    <a:srgbClr val="BF9000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rPr>
                <a:t>Noise</a:t>
              </a:r>
              <a:endParaRPr sz="2200" b="1" dirty="0">
                <a:solidFill>
                  <a:srgbClr val="BF9000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95" name="Up Arrow 23">
            <a:extLst>
              <a:ext uri="{FF2B5EF4-FFF2-40B4-BE49-F238E27FC236}">
                <a16:creationId xmlns:a16="http://schemas.microsoft.com/office/drawing/2014/main" id="{CCF41B4A-66AE-FC49-A731-E0FBF105CE7F}"/>
              </a:ext>
            </a:extLst>
          </p:cNvPr>
          <p:cNvSpPr/>
          <p:nvPr/>
        </p:nvSpPr>
        <p:spPr>
          <a:xfrm rot="5400000">
            <a:off x="1336432" y="4324794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18" name="Google Shape;1813;p20">
            <a:extLst>
              <a:ext uri="{FF2B5EF4-FFF2-40B4-BE49-F238E27FC236}">
                <a16:creationId xmlns:a16="http://schemas.microsoft.com/office/drawing/2014/main" id="{369EF4F7-9382-E649-A63F-2B746F5ABE3B}"/>
              </a:ext>
            </a:extLst>
          </p:cNvPr>
          <p:cNvSpPr txBox="1"/>
          <p:nvPr/>
        </p:nvSpPr>
        <p:spPr>
          <a:xfrm>
            <a:off x="4433678" y="5296178"/>
            <a:ext cx="30912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Generated distribution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algn="ctr"/>
            <a:r>
              <a:rPr lang="en" sz="2200" b="1">
                <a:solidFill>
                  <a:srgbClr val="38761D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(FAKE)</a:t>
            </a:r>
            <a:endParaRPr sz="2200" b="1">
              <a:solidFill>
                <a:srgbClr val="38761D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19" name="Up Arrow 23">
            <a:extLst>
              <a:ext uri="{FF2B5EF4-FFF2-40B4-BE49-F238E27FC236}">
                <a16:creationId xmlns:a16="http://schemas.microsoft.com/office/drawing/2014/main" id="{C85E0160-286E-2044-B5A3-7D2FD35E5964}"/>
              </a:ext>
            </a:extLst>
          </p:cNvPr>
          <p:cNvSpPr/>
          <p:nvPr/>
        </p:nvSpPr>
        <p:spPr>
          <a:xfrm rot="5400000">
            <a:off x="4319537" y="4292791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92D05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722" name="Google Shape;1946;p22">
            <a:extLst>
              <a:ext uri="{FF2B5EF4-FFF2-40B4-BE49-F238E27FC236}">
                <a16:creationId xmlns:a16="http://schemas.microsoft.com/office/drawing/2014/main" id="{D3DE8CF4-908F-A74A-9527-DD02E9324808}"/>
              </a:ext>
            </a:extLst>
          </p:cNvPr>
          <p:cNvGrpSpPr/>
          <p:nvPr/>
        </p:nvGrpSpPr>
        <p:grpSpPr>
          <a:xfrm>
            <a:off x="5540352" y="1905312"/>
            <a:ext cx="850063" cy="1495936"/>
            <a:chOff x="4827100" y="1165790"/>
            <a:chExt cx="812136" cy="2270009"/>
          </a:xfrm>
        </p:grpSpPr>
        <p:sp>
          <p:nvSpPr>
            <p:cNvPr id="723" name="Google Shape;1947;p22">
              <a:extLst>
                <a:ext uri="{FF2B5EF4-FFF2-40B4-BE49-F238E27FC236}">
                  <a16:creationId xmlns:a16="http://schemas.microsoft.com/office/drawing/2014/main" id="{3E5F9384-7BC2-C74B-B049-ED41B1724DFB}"/>
                </a:ext>
              </a:extLst>
            </p:cNvPr>
            <p:cNvSpPr/>
            <p:nvPr/>
          </p:nvSpPr>
          <p:spPr>
            <a:xfrm>
              <a:off x="4827100" y="1165790"/>
              <a:ext cx="812136" cy="2179924"/>
            </a:xfrm>
            <a:custGeom>
              <a:avLst/>
              <a:gdLst/>
              <a:ahLst/>
              <a:cxnLst/>
              <a:rect l="l" t="t" r="r" b="b"/>
              <a:pathLst>
                <a:path w="14248" h="20879" extrusionOk="0">
                  <a:moveTo>
                    <a:pt x="0" y="20879"/>
                  </a:moveTo>
                  <a:cubicBezTo>
                    <a:pt x="7461" y="20879"/>
                    <a:pt x="904" y="-1150"/>
                    <a:pt x="8264" y="77"/>
                  </a:cubicBezTo>
                  <a:cubicBezTo>
                    <a:pt x="15381" y="1263"/>
                    <a:pt x="7033" y="20879"/>
                    <a:pt x="14248" y="20879"/>
                  </a:cubicBezTo>
                </a:path>
              </a:pathLst>
            </a:cu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24" name="Google Shape;1948;p22">
              <a:extLst>
                <a:ext uri="{FF2B5EF4-FFF2-40B4-BE49-F238E27FC236}">
                  <a16:creationId xmlns:a16="http://schemas.microsoft.com/office/drawing/2014/main" id="{A713895F-4AEF-9A44-8311-8B2FDEE6D89C}"/>
                </a:ext>
              </a:extLst>
            </p:cNvPr>
            <p:cNvSpPr/>
            <p:nvPr/>
          </p:nvSpPr>
          <p:spPr>
            <a:xfrm>
              <a:off x="5207035" y="1212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949;p22">
              <a:extLst>
                <a:ext uri="{FF2B5EF4-FFF2-40B4-BE49-F238E27FC236}">
                  <a16:creationId xmlns:a16="http://schemas.microsoft.com/office/drawing/2014/main" id="{9FF0E70A-4F03-C746-AD60-8638054FB45B}"/>
                </a:ext>
              </a:extLst>
            </p:cNvPr>
            <p:cNvSpPr/>
            <p:nvPr/>
          </p:nvSpPr>
          <p:spPr>
            <a:xfrm>
              <a:off x="51308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950;p22">
              <a:extLst>
                <a:ext uri="{FF2B5EF4-FFF2-40B4-BE49-F238E27FC236}">
                  <a16:creationId xmlns:a16="http://schemas.microsoft.com/office/drawing/2014/main" id="{1CF4803F-2A38-DD49-AA0E-EBC3C4247B58}"/>
                </a:ext>
              </a:extLst>
            </p:cNvPr>
            <p:cNvSpPr/>
            <p:nvPr/>
          </p:nvSpPr>
          <p:spPr>
            <a:xfrm>
              <a:off x="5283235" y="133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951;p22">
              <a:extLst>
                <a:ext uri="{FF2B5EF4-FFF2-40B4-BE49-F238E27FC236}">
                  <a16:creationId xmlns:a16="http://schemas.microsoft.com/office/drawing/2014/main" id="{272BE292-20F0-2E47-8874-D3845099BECC}"/>
                </a:ext>
              </a:extLst>
            </p:cNvPr>
            <p:cNvSpPr/>
            <p:nvPr/>
          </p:nvSpPr>
          <p:spPr>
            <a:xfrm>
              <a:off x="51308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952;p22">
              <a:extLst>
                <a:ext uri="{FF2B5EF4-FFF2-40B4-BE49-F238E27FC236}">
                  <a16:creationId xmlns:a16="http://schemas.microsoft.com/office/drawing/2014/main" id="{949A5700-5FE4-5142-A6AD-B6785E69D431}"/>
                </a:ext>
              </a:extLst>
            </p:cNvPr>
            <p:cNvSpPr/>
            <p:nvPr/>
          </p:nvSpPr>
          <p:spPr>
            <a:xfrm>
              <a:off x="5283235" y="149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953;p22">
              <a:extLst>
                <a:ext uri="{FF2B5EF4-FFF2-40B4-BE49-F238E27FC236}">
                  <a16:creationId xmlns:a16="http://schemas.microsoft.com/office/drawing/2014/main" id="{74CCD7AD-320D-C04D-A128-63A6861D4158}"/>
                </a:ext>
              </a:extLst>
            </p:cNvPr>
            <p:cNvSpPr/>
            <p:nvPr/>
          </p:nvSpPr>
          <p:spPr>
            <a:xfrm>
              <a:off x="5283235" y="166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954;p22">
              <a:extLst>
                <a:ext uri="{FF2B5EF4-FFF2-40B4-BE49-F238E27FC236}">
                  <a16:creationId xmlns:a16="http://schemas.microsoft.com/office/drawing/2014/main" id="{E7FD1D76-0524-3843-8731-94DE70E3D042}"/>
                </a:ext>
              </a:extLst>
            </p:cNvPr>
            <p:cNvSpPr/>
            <p:nvPr/>
          </p:nvSpPr>
          <p:spPr>
            <a:xfrm>
              <a:off x="5130835" y="164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955;p22">
              <a:extLst>
                <a:ext uri="{FF2B5EF4-FFF2-40B4-BE49-F238E27FC236}">
                  <a16:creationId xmlns:a16="http://schemas.microsoft.com/office/drawing/2014/main" id="{256C3635-9BCA-9245-8978-91577080799D}"/>
                </a:ext>
              </a:extLst>
            </p:cNvPr>
            <p:cNvSpPr/>
            <p:nvPr/>
          </p:nvSpPr>
          <p:spPr>
            <a:xfrm>
              <a:off x="5080135" y="1797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956;p22">
              <a:extLst>
                <a:ext uri="{FF2B5EF4-FFF2-40B4-BE49-F238E27FC236}">
                  <a16:creationId xmlns:a16="http://schemas.microsoft.com/office/drawing/2014/main" id="{C36CD6F0-EEEE-DE42-88FE-BAC319A3EA6F}"/>
                </a:ext>
              </a:extLst>
            </p:cNvPr>
            <p:cNvSpPr/>
            <p:nvPr/>
          </p:nvSpPr>
          <p:spPr>
            <a:xfrm>
              <a:off x="53339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957;p22">
              <a:extLst>
                <a:ext uri="{FF2B5EF4-FFF2-40B4-BE49-F238E27FC236}">
                  <a16:creationId xmlns:a16="http://schemas.microsoft.com/office/drawing/2014/main" id="{88F6F73F-8566-0045-88B8-F5EA9944B66E}"/>
                </a:ext>
              </a:extLst>
            </p:cNvPr>
            <p:cNvSpPr/>
            <p:nvPr/>
          </p:nvSpPr>
          <p:spPr>
            <a:xfrm>
              <a:off x="5207035" y="184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958;p22">
              <a:extLst>
                <a:ext uri="{FF2B5EF4-FFF2-40B4-BE49-F238E27FC236}">
                  <a16:creationId xmlns:a16="http://schemas.microsoft.com/office/drawing/2014/main" id="{D1BDD3DF-20E3-2E48-BB3B-F971457208A5}"/>
                </a:ext>
              </a:extLst>
            </p:cNvPr>
            <p:cNvSpPr/>
            <p:nvPr/>
          </p:nvSpPr>
          <p:spPr>
            <a:xfrm>
              <a:off x="5080135" y="197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959;p22">
              <a:extLst>
                <a:ext uri="{FF2B5EF4-FFF2-40B4-BE49-F238E27FC236}">
                  <a16:creationId xmlns:a16="http://schemas.microsoft.com/office/drawing/2014/main" id="{415D631C-123D-284C-95F8-2A198AD5FF60}"/>
                </a:ext>
              </a:extLst>
            </p:cNvPr>
            <p:cNvSpPr/>
            <p:nvPr/>
          </p:nvSpPr>
          <p:spPr>
            <a:xfrm>
              <a:off x="52070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960;p22">
              <a:extLst>
                <a:ext uri="{FF2B5EF4-FFF2-40B4-BE49-F238E27FC236}">
                  <a16:creationId xmlns:a16="http://schemas.microsoft.com/office/drawing/2014/main" id="{0068F39D-F9D4-4D4F-9B40-7582BD3171DC}"/>
                </a:ext>
              </a:extLst>
            </p:cNvPr>
            <p:cNvSpPr/>
            <p:nvPr/>
          </p:nvSpPr>
          <p:spPr>
            <a:xfrm>
              <a:off x="5333935" y="20251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961;p22">
              <a:extLst>
                <a:ext uri="{FF2B5EF4-FFF2-40B4-BE49-F238E27FC236}">
                  <a16:creationId xmlns:a16="http://schemas.microsoft.com/office/drawing/2014/main" id="{428AFE27-2243-E545-9C11-F8E700AB909F}"/>
                </a:ext>
              </a:extLst>
            </p:cNvPr>
            <p:cNvSpPr/>
            <p:nvPr/>
          </p:nvSpPr>
          <p:spPr>
            <a:xfrm>
              <a:off x="5080135" y="21523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962;p22">
              <a:extLst>
                <a:ext uri="{FF2B5EF4-FFF2-40B4-BE49-F238E27FC236}">
                  <a16:creationId xmlns:a16="http://schemas.microsoft.com/office/drawing/2014/main" id="{C73AEA72-E834-394D-BC84-7A0EAB4D5EF1}"/>
                </a:ext>
              </a:extLst>
            </p:cNvPr>
            <p:cNvSpPr/>
            <p:nvPr/>
          </p:nvSpPr>
          <p:spPr>
            <a:xfrm>
              <a:off x="5257735" y="21775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963;p22">
              <a:extLst>
                <a:ext uri="{FF2B5EF4-FFF2-40B4-BE49-F238E27FC236}">
                  <a16:creationId xmlns:a16="http://schemas.microsoft.com/office/drawing/2014/main" id="{371E2AD3-3258-E34C-A47C-2C835737815D}"/>
                </a:ext>
              </a:extLst>
            </p:cNvPr>
            <p:cNvSpPr/>
            <p:nvPr/>
          </p:nvSpPr>
          <p:spPr>
            <a:xfrm>
              <a:off x="5283235" y="23299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964;p22">
              <a:extLst>
                <a:ext uri="{FF2B5EF4-FFF2-40B4-BE49-F238E27FC236}">
                  <a16:creationId xmlns:a16="http://schemas.microsoft.com/office/drawing/2014/main" id="{9C429969-4A83-CB45-B51E-0AE1A1D97683}"/>
                </a:ext>
              </a:extLst>
            </p:cNvPr>
            <p:cNvSpPr/>
            <p:nvPr/>
          </p:nvSpPr>
          <p:spPr>
            <a:xfrm>
              <a:off x="5130835" y="2304793"/>
              <a:ext cx="126900" cy="1272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965;p22">
              <a:extLst>
                <a:ext uri="{FF2B5EF4-FFF2-40B4-BE49-F238E27FC236}">
                  <a16:creationId xmlns:a16="http://schemas.microsoft.com/office/drawing/2014/main" id="{04F71FAB-EF9E-AC4D-A1D5-3B66F313742D}"/>
                </a:ext>
              </a:extLst>
            </p:cNvPr>
            <p:cNvSpPr/>
            <p:nvPr/>
          </p:nvSpPr>
          <p:spPr>
            <a:xfrm>
              <a:off x="5080125" y="245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966;p22">
              <a:extLst>
                <a:ext uri="{FF2B5EF4-FFF2-40B4-BE49-F238E27FC236}">
                  <a16:creationId xmlns:a16="http://schemas.microsoft.com/office/drawing/2014/main" id="{131B3124-760F-C74D-B558-032F619AAE66}"/>
                </a:ext>
              </a:extLst>
            </p:cNvPr>
            <p:cNvSpPr/>
            <p:nvPr/>
          </p:nvSpPr>
          <p:spPr>
            <a:xfrm>
              <a:off x="5257725" y="2482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967;p22">
              <a:extLst>
                <a:ext uri="{FF2B5EF4-FFF2-40B4-BE49-F238E27FC236}">
                  <a16:creationId xmlns:a16="http://schemas.microsoft.com/office/drawing/2014/main" id="{FF353C05-DA3B-484B-8D13-0099DCBEADC2}"/>
                </a:ext>
              </a:extLst>
            </p:cNvPr>
            <p:cNvSpPr/>
            <p:nvPr/>
          </p:nvSpPr>
          <p:spPr>
            <a:xfrm>
              <a:off x="5283225" y="26347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968;p22">
              <a:extLst>
                <a:ext uri="{FF2B5EF4-FFF2-40B4-BE49-F238E27FC236}">
                  <a16:creationId xmlns:a16="http://schemas.microsoft.com/office/drawing/2014/main" id="{258025C9-CB6E-9142-B797-20A9B37C30C9}"/>
                </a:ext>
              </a:extLst>
            </p:cNvPr>
            <p:cNvSpPr/>
            <p:nvPr/>
          </p:nvSpPr>
          <p:spPr>
            <a:xfrm>
              <a:off x="5130825" y="259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969;p22">
              <a:extLst>
                <a:ext uri="{FF2B5EF4-FFF2-40B4-BE49-F238E27FC236}">
                  <a16:creationId xmlns:a16="http://schemas.microsoft.com/office/drawing/2014/main" id="{19228B32-3AC4-8F4D-81BF-764807E4D98C}"/>
                </a:ext>
              </a:extLst>
            </p:cNvPr>
            <p:cNvSpPr/>
            <p:nvPr/>
          </p:nvSpPr>
          <p:spPr>
            <a:xfrm>
              <a:off x="5080125" y="274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970;p22">
              <a:extLst>
                <a:ext uri="{FF2B5EF4-FFF2-40B4-BE49-F238E27FC236}">
                  <a16:creationId xmlns:a16="http://schemas.microsoft.com/office/drawing/2014/main" id="{A615BB0E-F2F6-E94D-ADE9-8DE028CBCF09}"/>
                </a:ext>
              </a:extLst>
            </p:cNvPr>
            <p:cNvSpPr/>
            <p:nvPr/>
          </p:nvSpPr>
          <p:spPr>
            <a:xfrm>
              <a:off x="5257725" y="2787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971;p22">
              <a:extLst>
                <a:ext uri="{FF2B5EF4-FFF2-40B4-BE49-F238E27FC236}">
                  <a16:creationId xmlns:a16="http://schemas.microsoft.com/office/drawing/2014/main" id="{73974E61-F05D-DB45-9865-F0BE5004645D}"/>
                </a:ext>
              </a:extLst>
            </p:cNvPr>
            <p:cNvSpPr/>
            <p:nvPr/>
          </p:nvSpPr>
          <p:spPr>
            <a:xfrm>
              <a:off x="5080125" y="2926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972;p22">
              <a:extLst>
                <a:ext uri="{FF2B5EF4-FFF2-40B4-BE49-F238E27FC236}">
                  <a16:creationId xmlns:a16="http://schemas.microsoft.com/office/drawing/2014/main" id="{D3376C6A-9EBD-D740-92FF-1E24B055387C}"/>
                </a:ext>
              </a:extLst>
            </p:cNvPr>
            <p:cNvSpPr/>
            <p:nvPr/>
          </p:nvSpPr>
          <p:spPr>
            <a:xfrm>
              <a:off x="5257725" y="293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973;p22">
              <a:extLst>
                <a:ext uri="{FF2B5EF4-FFF2-40B4-BE49-F238E27FC236}">
                  <a16:creationId xmlns:a16="http://schemas.microsoft.com/office/drawing/2014/main" id="{4C4C6242-0C2F-2A49-B88E-104E89ABE06B}"/>
                </a:ext>
              </a:extLst>
            </p:cNvPr>
            <p:cNvSpPr/>
            <p:nvPr/>
          </p:nvSpPr>
          <p:spPr>
            <a:xfrm>
              <a:off x="5283225" y="30793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974;p22">
              <a:extLst>
                <a:ext uri="{FF2B5EF4-FFF2-40B4-BE49-F238E27FC236}">
                  <a16:creationId xmlns:a16="http://schemas.microsoft.com/office/drawing/2014/main" id="{5519CF59-A101-F04A-8198-4FA7F8035674}"/>
                </a:ext>
              </a:extLst>
            </p:cNvPr>
            <p:cNvSpPr/>
            <p:nvPr/>
          </p:nvSpPr>
          <p:spPr>
            <a:xfrm>
              <a:off x="5047300" y="30919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975;p22">
              <a:extLst>
                <a:ext uri="{FF2B5EF4-FFF2-40B4-BE49-F238E27FC236}">
                  <a16:creationId xmlns:a16="http://schemas.microsoft.com/office/drawing/2014/main" id="{03335EA6-D82D-0442-A773-8E0B39A5DAE7}"/>
                </a:ext>
              </a:extLst>
            </p:cNvPr>
            <p:cNvSpPr/>
            <p:nvPr/>
          </p:nvSpPr>
          <p:spPr>
            <a:xfrm>
              <a:off x="5190613" y="3156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976;p22">
              <a:extLst>
                <a:ext uri="{FF2B5EF4-FFF2-40B4-BE49-F238E27FC236}">
                  <a16:creationId xmlns:a16="http://schemas.microsoft.com/office/drawing/2014/main" id="{D5E56EEE-7FBA-A142-A883-C55D3D34900C}"/>
                </a:ext>
              </a:extLst>
            </p:cNvPr>
            <p:cNvSpPr/>
            <p:nvPr/>
          </p:nvSpPr>
          <p:spPr>
            <a:xfrm>
              <a:off x="5003913" y="3206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977;p22">
              <a:extLst>
                <a:ext uri="{FF2B5EF4-FFF2-40B4-BE49-F238E27FC236}">
                  <a16:creationId xmlns:a16="http://schemas.microsoft.com/office/drawing/2014/main" id="{ABCCF4DE-C215-D448-AE0D-0F98B9670060}"/>
                </a:ext>
              </a:extLst>
            </p:cNvPr>
            <p:cNvSpPr/>
            <p:nvPr/>
          </p:nvSpPr>
          <p:spPr>
            <a:xfrm>
              <a:off x="5333938" y="3219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978;p22">
              <a:extLst>
                <a:ext uri="{FF2B5EF4-FFF2-40B4-BE49-F238E27FC236}">
                  <a16:creationId xmlns:a16="http://schemas.microsoft.com/office/drawing/2014/main" id="{A76E3BC4-B3D2-E642-A84D-A1F0147DBD48}"/>
                </a:ext>
              </a:extLst>
            </p:cNvPr>
            <p:cNvSpPr/>
            <p:nvPr/>
          </p:nvSpPr>
          <p:spPr>
            <a:xfrm>
              <a:off x="5130813" y="32695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979;p22">
              <a:extLst>
                <a:ext uri="{FF2B5EF4-FFF2-40B4-BE49-F238E27FC236}">
                  <a16:creationId xmlns:a16="http://schemas.microsoft.com/office/drawing/2014/main" id="{2FA273F3-0842-F649-8725-6402BC66545B}"/>
                </a:ext>
              </a:extLst>
            </p:cNvPr>
            <p:cNvSpPr/>
            <p:nvPr/>
          </p:nvSpPr>
          <p:spPr>
            <a:xfrm>
              <a:off x="49277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980;p22">
              <a:extLst>
                <a:ext uri="{FF2B5EF4-FFF2-40B4-BE49-F238E27FC236}">
                  <a16:creationId xmlns:a16="http://schemas.microsoft.com/office/drawing/2014/main" id="{0F322FD9-41EC-264D-A588-C49F48F98258}"/>
                </a:ext>
              </a:extLst>
            </p:cNvPr>
            <p:cNvSpPr/>
            <p:nvPr/>
          </p:nvSpPr>
          <p:spPr>
            <a:xfrm>
              <a:off x="5460813" y="3321198"/>
              <a:ext cx="126900" cy="1146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2045;p22">
            <a:extLst>
              <a:ext uri="{FF2B5EF4-FFF2-40B4-BE49-F238E27FC236}">
                <a16:creationId xmlns:a16="http://schemas.microsoft.com/office/drawing/2014/main" id="{78AF5FD7-966F-AC41-B871-6FEA153261AA}"/>
              </a:ext>
            </a:extLst>
          </p:cNvPr>
          <p:cNvSpPr txBox="1"/>
          <p:nvPr/>
        </p:nvSpPr>
        <p:spPr>
          <a:xfrm>
            <a:off x="4721603" y="1019780"/>
            <a:ext cx="258544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Target distribution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 (REAL)</a:t>
            </a:r>
            <a:endParaRPr sz="2000" b="1" dirty="0">
              <a:solidFill>
                <a:srgbClr val="434343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386" name="Google Shape;2043;p22">
            <a:extLst>
              <a:ext uri="{FF2B5EF4-FFF2-40B4-BE49-F238E27FC236}">
                <a16:creationId xmlns:a16="http://schemas.microsoft.com/office/drawing/2014/main" id="{E2DC8AF8-3180-6449-B388-6C9FF8F42D31}"/>
              </a:ext>
            </a:extLst>
          </p:cNvPr>
          <p:cNvSpPr txBox="1"/>
          <p:nvPr/>
        </p:nvSpPr>
        <p:spPr>
          <a:xfrm>
            <a:off x="7689823" y="2430610"/>
            <a:ext cx="178662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155CC"/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sz="2000" b="1" dirty="0">
              <a:solidFill>
                <a:srgbClr val="1155CC"/>
              </a:solidFill>
              <a:latin typeface="Chalkboard SE" panose="03050602040202020205" pitchFamily="66" charset="77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9" name="Google Shape;2042;p22">
            <a:extLst>
              <a:ext uri="{FF2B5EF4-FFF2-40B4-BE49-F238E27FC236}">
                <a16:creationId xmlns:a16="http://schemas.microsoft.com/office/drawing/2014/main" id="{73A477DF-A249-5B43-A934-CF97B4D300D4}"/>
              </a:ext>
            </a:extLst>
          </p:cNvPr>
          <p:cNvSpPr/>
          <p:nvPr/>
        </p:nvSpPr>
        <p:spPr>
          <a:xfrm>
            <a:off x="7823570" y="2885438"/>
            <a:ext cx="1529489" cy="1834960"/>
          </a:xfrm>
          <a:custGeom>
            <a:avLst/>
            <a:gdLst/>
            <a:ahLst/>
            <a:cxnLst/>
            <a:rect l="l" t="t" r="r" b="b"/>
            <a:pathLst>
              <a:path w="56632" h="53369" extrusionOk="0">
                <a:moveTo>
                  <a:pt x="48733" y="1795"/>
                </a:moveTo>
                <a:cubicBezTo>
                  <a:pt x="49350" y="1795"/>
                  <a:pt x="49966" y="1806"/>
                  <a:pt x="50581" y="1837"/>
                </a:cubicBezTo>
                <a:cubicBezTo>
                  <a:pt x="51540" y="1885"/>
                  <a:pt x="53596" y="4325"/>
                  <a:pt x="53826" y="5263"/>
                </a:cubicBezTo>
                <a:cubicBezTo>
                  <a:pt x="54596" y="8388"/>
                  <a:pt x="54217" y="11573"/>
                  <a:pt x="54403" y="14725"/>
                </a:cubicBezTo>
                <a:cubicBezTo>
                  <a:pt x="54473" y="15914"/>
                  <a:pt x="54285" y="17130"/>
                  <a:pt x="54366" y="17780"/>
                </a:cubicBezTo>
                <a:cubicBezTo>
                  <a:pt x="54366" y="20309"/>
                  <a:pt x="54189" y="22299"/>
                  <a:pt x="54406" y="24248"/>
                </a:cubicBezTo>
                <a:cubicBezTo>
                  <a:pt x="54771" y="27521"/>
                  <a:pt x="54714" y="30801"/>
                  <a:pt x="54827" y="34075"/>
                </a:cubicBezTo>
                <a:cubicBezTo>
                  <a:pt x="54933" y="37166"/>
                  <a:pt x="55021" y="40293"/>
                  <a:pt x="54664" y="43351"/>
                </a:cubicBezTo>
                <a:cubicBezTo>
                  <a:pt x="54508" y="44671"/>
                  <a:pt x="54372" y="46166"/>
                  <a:pt x="53726" y="47418"/>
                </a:cubicBezTo>
                <a:cubicBezTo>
                  <a:pt x="53466" y="47924"/>
                  <a:pt x="52744" y="48168"/>
                  <a:pt x="52369" y="48640"/>
                </a:cubicBezTo>
                <a:cubicBezTo>
                  <a:pt x="50685" y="50762"/>
                  <a:pt x="48238" y="50720"/>
                  <a:pt x="45911" y="50941"/>
                </a:cubicBezTo>
                <a:cubicBezTo>
                  <a:pt x="43912" y="51132"/>
                  <a:pt x="41899" y="51248"/>
                  <a:pt x="39891" y="51248"/>
                </a:cubicBezTo>
                <a:cubicBezTo>
                  <a:pt x="37419" y="51248"/>
                  <a:pt x="34960" y="51513"/>
                  <a:pt x="32482" y="51513"/>
                </a:cubicBezTo>
                <a:cubicBezTo>
                  <a:pt x="32229" y="51513"/>
                  <a:pt x="31975" y="51511"/>
                  <a:pt x="31721" y="51504"/>
                </a:cubicBezTo>
                <a:cubicBezTo>
                  <a:pt x="30815" y="51482"/>
                  <a:pt x="29908" y="51459"/>
                  <a:pt x="28999" y="51459"/>
                </a:cubicBezTo>
                <a:cubicBezTo>
                  <a:pt x="27641" y="51459"/>
                  <a:pt x="26281" y="51511"/>
                  <a:pt x="24921" y="51698"/>
                </a:cubicBezTo>
                <a:cubicBezTo>
                  <a:pt x="24657" y="51734"/>
                  <a:pt x="24390" y="51747"/>
                  <a:pt x="24120" y="51747"/>
                </a:cubicBezTo>
                <a:cubicBezTo>
                  <a:pt x="23374" y="51747"/>
                  <a:pt x="22612" y="51645"/>
                  <a:pt x="21873" y="51645"/>
                </a:cubicBezTo>
                <a:cubicBezTo>
                  <a:pt x="21479" y="51645"/>
                  <a:pt x="21091" y="51674"/>
                  <a:pt x="20716" y="51763"/>
                </a:cubicBezTo>
                <a:cubicBezTo>
                  <a:pt x="20198" y="51887"/>
                  <a:pt x="19684" y="51929"/>
                  <a:pt x="19177" y="51929"/>
                </a:cubicBezTo>
                <a:cubicBezTo>
                  <a:pt x="18279" y="51929"/>
                  <a:pt x="17400" y="51798"/>
                  <a:pt x="16543" y="51754"/>
                </a:cubicBezTo>
                <a:cubicBezTo>
                  <a:pt x="16197" y="51737"/>
                  <a:pt x="15850" y="51732"/>
                  <a:pt x="15501" y="51732"/>
                </a:cubicBezTo>
                <a:cubicBezTo>
                  <a:pt x="15143" y="51732"/>
                  <a:pt x="14783" y="51737"/>
                  <a:pt x="14423" y="51737"/>
                </a:cubicBezTo>
                <a:cubicBezTo>
                  <a:pt x="13458" y="51737"/>
                  <a:pt x="12489" y="51703"/>
                  <a:pt x="11532" y="51455"/>
                </a:cubicBezTo>
                <a:cubicBezTo>
                  <a:pt x="10547" y="51199"/>
                  <a:pt x="9475" y="51293"/>
                  <a:pt x="8447" y="51181"/>
                </a:cubicBezTo>
                <a:cubicBezTo>
                  <a:pt x="7556" y="51082"/>
                  <a:pt x="6890" y="50491"/>
                  <a:pt x="6201" y="49992"/>
                </a:cubicBezTo>
                <a:cubicBezTo>
                  <a:pt x="3410" y="47970"/>
                  <a:pt x="2851" y="44934"/>
                  <a:pt x="2651" y="41807"/>
                </a:cubicBezTo>
                <a:cubicBezTo>
                  <a:pt x="2501" y="39474"/>
                  <a:pt x="2468" y="37124"/>
                  <a:pt x="2535" y="34787"/>
                </a:cubicBezTo>
                <a:cubicBezTo>
                  <a:pt x="2649" y="30941"/>
                  <a:pt x="2465" y="27109"/>
                  <a:pt x="2178" y="23282"/>
                </a:cubicBezTo>
                <a:cubicBezTo>
                  <a:pt x="1860" y="19062"/>
                  <a:pt x="2173" y="14847"/>
                  <a:pt x="2290" y="10639"/>
                </a:cubicBezTo>
                <a:cubicBezTo>
                  <a:pt x="2335" y="9011"/>
                  <a:pt x="2642" y="7256"/>
                  <a:pt x="3480" y="5711"/>
                </a:cubicBezTo>
                <a:cubicBezTo>
                  <a:pt x="4123" y="4532"/>
                  <a:pt x="5226" y="3956"/>
                  <a:pt x="6349" y="3496"/>
                </a:cubicBezTo>
                <a:cubicBezTo>
                  <a:pt x="8001" y="2821"/>
                  <a:pt x="9708" y="2262"/>
                  <a:pt x="11527" y="2262"/>
                </a:cubicBezTo>
                <a:cubicBezTo>
                  <a:pt x="11631" y="2262"/>
                  <a:pt x="11735" y="2264"/>
                  <a:pt x="11839" y="2268"/>
                </a:cubicBezTo>
                <a:cubicBezTo>
                  <a:pt x="13867" y="2340"/>
                  <a:pt x="15893" y="2446"/>
                  <a:pt x="17920" y="2472"/>
                </a:cubicBezTo>
                <a:cubicBezTo>
                  <a:pt x="18204" y="2475"/>
                  <a:pt x="18487" y="2477"/>
                  <a:pt x="18771" y="2477"/>
                </a:cubicBezTo>
                <a:cubicBezTo>
                  <a:pt x="20331" y="2477"/>
                  <a:pt x="21890" y="2430"/>
                  <a:pt x="23449" y="2398"/>
                </a:cubicBezTo>
                <a:cubicBezTo>
                  <a:pt x="25894" y="2347"/>
                  <a:pt x="28338" y="2283"/>
                  <a:pt x="30782" y="2221"/>
                </a:cubicBezTo>
                <a:cubicBezTo>
                  <a:pt x="31926" y="2193"/>
                  <a:pt x="33078" y="2074"/>
                  <a:pt x="34217" y="2074"/>
                </a:cubicBezTo>
                <a:cubicBezTo>
                  <a:pt x="34643" y="2074"/>
                  <a:pt x="35067" y="2090"/>
                  <a:pt x="35489" y="2135"/>
                </a:cubicBezTo>
                <a:cubicBezTo>
                  <a:pt x="36177" y="2208"/>
                  <a:pt x="36862" y="2239"/>
                  <a:pt x="37544" y="2239"/>
                </a:cubicBezTo>
                <a:cubicBezTo>
                  <a:pt x="38906" y="2239"/>
                  <a:pt x="40257" y="2115"/>
                  <a:pt x="41604" y="1956"/>
                </a:cubicBezTo>
                <a:cubicBezTo>
                  <a:pt x="42579" y="1841"/>
                  <a:pt x="43549" y="1823"/>
                  <a:pt x="44519" y="1823"/>
                </a:cubicBezTo>
                <a:cubicBezTo>
                  <a:pt x="44963" y="1823"/>
                  <a:pt x="45407" y="1827"/>
                  <a:pt x="45851" y="1827"/>
                </a:cubicBezTo>
                <a:cubicBezTo>
                  <a:pt x="46142" y="1827"/>
                  <a:pt x="46432" y="1826"/>
                  <a:pt x="46722" y="1820"/>
                </a:cubicBezTo>
                <a:cubicBezTo>
                  <a:pt x="47392" y="1808"/>
                  <a:pt x="48063" y="1795"/>
                  <a:pt x="48733" y="1795"/>
                </a:cubicBezTo>
                <a:close/>
                <a:moveTo>
                  <a:pt x="47536" y="0"/>
                </a:moveTo>
                <a:cubicBezTo>
                  <a:pt x="46033" y="0"/>
                  <a:pt x="44522" y="122"/>
                  <a:pt x="43021" y="156"/>
                </a:cubicBezTo>
                <a:cubicBezTo>
                  <a:pt x="41275" y="198"/>
                  <a:pt x="39533" y="410"/>
                  <a:pt x="37787" y="481"/>
                </a:cubicBezTo>
                <a:cubicBezTo>
                  <a:pt x="35903" y="558"/>
                  <a:pt x="34014" y="544"/>
                  <a:pt x="32128" y="597"/>
                </a:cubicBezTo>
                <a:cubicBezTo>
                  <a:pt x="30086" y="652"/>
                  <a:pt x="28045" y="775"/>
                  <a:pt x="26004" y="802"/>
                </a:cubicBezTo>
                <a:cubicBezTo>
                  <a:pt x="25279" y="811"/>
                  <a:pt x="24554" y="815"/>
                  <a:pt x="23829" y="815"/>
                </a:cubicBezTo>
                <a:cubicBezTo>
                  <a:pt x="22050" y="815"/>
                  <a:pt x="20271" y="794"/>
                  <a:pt x="18491" y="794"/>
                </a:cubicBezTo>
                <a:cubicBezTo>
                  <a:pt x="18476" y="794"/>
                  <a:pt x="18461" y="794"/>
                  <a:pt x="18446" y="794"/>
                </a:cubicBezTo>
                <a:cubicBezTo>
                  <a:pt x="17117" y="794"/>
                  <a:pt x="15785" y="836"/>
                  <a:pt x="14456" y="836"/>
                </a:cubicBezTo>
                <a:cubicBezTo>
                  <a:pt x="13722" y="836"/>
                  <a:pt x="12990" y="824"/>
                  <a:pt x="12258" y="784"/>
                </a:cubicBezTo>
                <a:cubicBezTo>
                  <a:pt x="11337" y="734"/>
                  <a:pt x="10406" y="635"/>
                  <a:pt x="9495" y="635"/>
                </a:cubicBezTo>
                <a:cubicBezTo>
                  <a:pt x="8177" y="635"/>
                  <a:pt x="6899" y="841"/>
                  <a:pt x="5741" y="1696"/>
                </a:cubicBezTo>
                <a:cubicBezTo>
                  <a:pt x="4575" y="2557"/>
                  <a:pt x="2785" y="2871"/>
                  <a:pt x="2375" y="4426"/>
                </a:cubicBezTo>
                <a:cubicBezTo>
                  <a:pt x="2023" y="5758"/>
                  <a:pt x="1351" y="6950"/>
                  <a:pt x="1054" y="8339"/>
                </a:cubicBezTo>
                <a:cubicBezTo>
                  <a:pt x="638" y="10284"/>
                  <a:pt x="640" y="12186"/>
                  <a:pt x="563" y="14116"/>
                </a:cubicBezTo>
                <a:cubicBezTo>
                  <a:pt x="550" y="14490"/>
                  <a:pt x="855" y="14945"/>
                  <a:pt x="725" y="15233"/>
                </a:cubicBezTo>
                <a:cubicBezTo>
                  <a:pt x="232" y="16323"/>
                  <a:pt x="569" y="17485"/>
                  <a:pt x="295" y="18613"/>
                </a:cubicBezTo>
                <a:cubicBezTo>
                  <a:pt x="0" y="19827"/>
                  <a:pt x="144" y="21173"/>
                  <a:pt x="238" y="22451"/>
                </a:cubicBezTo>
                <a:cubicBezTo>
                  <a:pt x="351" y="23978"/>
                  <a:pt x="491" y="25497"/>
                  <a:pt x="503" y="27033"/>
                </a:cubicBezTo>
                <a:cubicBezTo>
                  <a:pt x="514" y="28313"/>
                  <a:pt x="1098" y="29691"/>
                  <a:pt x="783" y="30850"/>
                </a:cubicBezTo>
                <a:cubicBezTo>
                  <a:pt x="361" y="32406"/>
                  <a:pt x="932" y="33857"/>
                  <a:pt x="779" y="35375"/>
                </a:cubicBezTo>
                <a:cubicBezTo>
                  <a:pt x="673" y="36425"/>
                  <a:pt x="265" y="37620"/>
                  <a:pt x="676" y="38754"/>
                </a:cubicBezTo>
                <a:cubicBezTo>
                  <a:pt x="938" y="39481"/>
                  <a:pt x="521" y="40474"/>
                  <a:pt x="709" y="40899"/>
                </a:cubicBezTo>
                <a:cubicBezTo>
                  <a:pt x="1270" y="42175"/>
                  <a:pt x="947" y="43472"/>
                  <a:pt x="1134" y="44722"/>
                </a:cubicBezTo>
                <a:cubicBezTo>
                  <a:pt x="1532" y="47401"/>
                  <a:pt x="2962" y="49263"/>
                  <a:pt x="4840" y="50985"/>
                </a:cubicBezTo>
                <a:cubicBezTo>
                  <a:pt x="7260" y="53204"/>
                  <a:pt x="10327" y="53087"/>
                  <a:pt x="13242" y="53232"/>
                </a:cubicBezTo>
                <a:cubicBezTo>
                  <a:pt x="14953" y="53317"/>
                  <a:pt x="16666" y="53368"/>
                  <a:pt x="18382" y="53368"/>
                </a:cubicBezTo>
                <a:cubicBezTo>
                  <a:pt x="19897" y="53368"/>
                  <a:pt x="21416" y="53328"/>
                  <a:pt x="22938" y="53235"/>
                </a:cubicBezTo>
                <a:cubicBezTo>
                  <a:pt x="24706" y="53127"/>
                  <a:pt x="26479" y="53102"/>
                  <a:pt x="28254" y="53102"/>
                </a:cubicBezTo>
                <a:cubicBezTo>
                  <a:pt x="29861" y="53102"/>
                  <a:pt x="31470" y="53123"/>
                  <a:pt x="33078" y="53123"/>
                </a:cubicBezTo>
                <a:cubicBezTo>
                  <a:pt x="34790" y="53123"/>
                  <a:pt x="36500" y="53099"/>
                  <a:pt x="38206" y="53000"/>
                </a:cubicBezTo>
                <a:cubicBezTo>
                  <a:pt x="41103" y="52833"/>
                  <a:pt x="44012" y="52803"/>
                  <a:pt x="46911" y="52466"/>
                </a:cubicBezTo>
                <a:cubicBezTo>
                  <a:pt x="53633" y="51683"/>
                  <a:pt x="55614" y="47893"/>
                  <a:pt x="56198" y="42684"/>
                </a:cubicBezTo>
                <a:cubicBezTo>
                  <a:pt x="56631" y="38815"/>
                  <a:pt x="56101" y="34922"/>
                  <a:pt x="55835" y="31037"/>
                </a:cubicBezTo>
                <a:cubicBezTo>
                  <a:pt x="55499" y="26136"/>
                  <a:pt x="55778" y="21220"/>
                  <a:pt x="55869" y="16310"/>
                </a:cubicBezTo>
                <a:cubicBezTo>
                  <a:pt x="55926" y="13180"/>
                  <a:pt x="55879" y="10050"/>
                  <a:pt x="55879" y="6426"/>
                </a:cubicBezTo>
                <a:cubicBezTo>
                  <a:pt x="56088" y="4137"/>
                  <a:pt x="53909" y="961"/>
                  <a:pt x="51141" y="344"/>
                </a:cubicBezTo>
                <a:cubicBezTo>
                  <a:pt x="49950" y="79"/>
                  <a:pt x="48745" y="0"/>
                  <a:pt x="47536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1981;p22">
            <a:extLst>
              <a:ext uri="{FF2B5EF4-FFF2-40B4-BE49-F238E27FC236}">
                <a16:creationId xmlns:a16="http://schemas.microsoft.com/office/drawing/2014/main" id="{55ADCCE8-C1EF-8E47-AF7E-7564620D542A}"/>
              </a:ext>
            </a:extLst>
          </p:cNvPr>
          <p:cNvGrpSpPr/>
          <p:nvPr/>
        </p:nvGrpSpPr>
        <p:grpSpPr>
          <a:xfrm>
            <a:off x="7966130" y="3114383"/>
            <a:ext cx="1221073" cy="1390835"/>
            <a:chOff x="4053635" y="1379357"/>
            <a:chExt cx="1967252" cy="2215411"/>
          </a:xfrm>
        </p:grpSpPr>
        <p:cxnSp>
          <p:nvCxnSpPr>
            <p:cNvPr id="391" name="Google Shape;1982;p22">
              <a:extLst>
                <a:ext uri="{FF2B5EF4-FFF2-40B4-BE49-F238E27FC236}">
                  <a16:creationId xmlns:a16="http://schemas.microsoft.com/office/drawing/2014/main" id="{7B492FF1-220D-5541-82D6-22D3C2B8A5F4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2" name="Google Shape;1985;p22">
              <a:extLst>
                <a:ext uri="{FF2B5EF4-FFF2-40B4-BE49-F238E27FC236}">
                  <a16:creationId xmlns:a16="http://schemas.microsoft.com/office/drawing/2014/main" id="{CAFBD714-54A9-5443-A5CC-9EB5F1F8696F}"/>
                </a:ext>
              </a:extLst>
            </p:cNvPr>
            <p:cNvGrpSpPr/>
            <p:nvPr/>
          </p:nvGrpSpPr>
          <p:grpSpPr>
            <a:xfrm>
              <a:off x="4343576" y="1607957"/>
              <a:ext cx="458110" cy="386611"/>
              <a:chOff x="2874404" y="2395531"/>
              <a:chExt cx="567039" cy="502157"/>
            </a:xfrm>
          </p:grpSpPr>
          <p:sp>
            <p:nvSpPr>
              <p:cNvPr id="627" name="Google Shape;1986;p22">
                <a:extLst>
                  <a:ext uri="{FF2B5EF4-FFF2-40B4-BE49-F238E27FC236}">
                    <a16:creationId xmlns:a16="http://schemas.microsoft.com/office/drawing/2014/main" id="{C244FA5F-3004-1242-B4CA-974205D3533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87;p22">
                <a:extLst>
                  <a:ext uri="{FF2B5EF4-FFF2-40B4-BE49-F238E27FC236}">
                    <a16:creationId xmlns:a16="http://schemas.microsoft.com/office/drawing/2014/main" id="{887E82F9-7B90-3F42-BC6C-F583DF6A3D0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1988;p22">
              <a:extLst>
                <a:ext uri="{FF2B5EF4-FFF2-40B4-BE49-F238E27FC236}">
                  <a16:creationId xmlns:a16="http://schemas.microsoft.com/office/drawing/2014/main" id="{634ACB49-977F-C142-8970-4F9A65B3FD6A}"/>
                </a:ext>
              </a:extLst>
            </p:cNvPr>
            <p:cNvGrpSpPr/>
            <p:nvPr/>
          </p:nvGrpSpPr>
          <p:grpSpPr>
            <a:xfrm>
              <a:off x="4343576" y="2065157"/>
              <a:ext cx="458110" cy="386611"/>
              <a:chOff x="2874404" y="2395531"/>
              <a:chExt cx="567039" cy="502157"/>
            </a:xfrm>
          </p:grpSpPr>
          <p:sp>
            <p:nvSpPr>
              <p:cNvPr id="625" name="Google Shape;1989;p22">
                <a:extLst>
                  <a:ext uri="{FF2B5EF4-FFF2-40B4-BE49-F238E27FC236}">
                    <a16:creationId xmlns:a16="http://schemas.microsoft.com/office/drawing/2014/main" id="{01844560-9F42-0F47-983C-E37336D358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90;p22">
                <a:extLst>
                  <a:ext uri="{FF2B5EF4-FFF2-40B4-BE49-F238E27FC236}">
                    <a16:creationId xmlns:a16="http://schemas.microsoft.com/office/drawing/2014/main" id="{144BA354-D1A1-3944-AD9E-759D3F671C9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" name="Google Shape;1991;p22">
              <a:extLst>
                <a:ext uri="{FF2B5EF4-FFF2-40B4-BE49-F238E27FC236}">
                  <a16:creationId xmlns:a16="http://schemas.microsoft.com/office/drawing/2014/main" id="{9C19189B-733A-8C43-A71B-378E32E7E4E1}"/>
                </a:ext>
              </a:extLst>
            </p:cNvPr>
            <p:cNvGrpSpPr/>
            <p:nvPr/>
          </p:nvGrpSpPr>
          <p:grpSpPr>
            <a:xfrm>
              <a:off x="4343576" y="2522357"/>
              <a:ext cx="458110" cy="386611"/>
              <a:chOff x="2874404" y="2395531"/>
              <a:chExt cx="567039" cy="502157"/>
            </a:xfrm>
          </p:grpSpPr>
          <p:sp>
            <p:nvSpPr>
              <p:cNvPr id="623" name="Google Shape;1992;p22">
                <a:extLst>
                  <a:ext uri="{FF2B5EF4-FFF2-40B4-BE49-F238E27FC236}">
                    <a16:creationId xmlns:a16="http://schemas.microsoft.com/office/drawing/2014/main" id="{007E22ED-1C41-114F-9FA3-723129F573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93;p22">
                <a:extLst>
                  <a:ext uri="{FF2B5EF4-FFF2-40B4-BE49-F238E27FC236}">
                    <a16:creationId xmlns:a16="http://schemas.microsoft.com/office/drawing/2014/main" id="{2C71CA44-0F69-4A47-B76D-BB3D601640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1994;p22">
              <a:extLst>
                <a:ext uri="{FF2B5EF4-FFF2-40B4-BE49-F238E27FC236}">
                  <a16:creationId xmlns:a16="http://schemas.microsoft.com/office/drawing/2014/main" id="{4210F1B2-AE0A-CA48-BAEB-F6F2C5E9DBF6}"/>
                </a:ext>
              </a:extLst>
            </p:cNvPr>
            <p:cNvGrpSpPr/>
            <p:nvPr/>
          </p:nvGrpSpPr>
          <p:grpSpPr>
            <a:xfrm>
              <a:off x="4343576" y="2979557"/>
              <a:ext cx="458110" cy="386611"/>
              <a:chOff x="2874404" y="2395531"/>
              <a:chExt cx="567039" cy="502157"/>
            </a:xfrm>
          </p:grpSpPr>
          <p:sp>
            <p:nvSpPr>
              <p:cNvPr id="621" name="Google Shape;1995;p22">
                <a:extLst>
                  <a:ext uri="{FF2B5EF4-FFF2-40B4-BE49-F238E27FC236}">
                    <a16:creationId xmlns:a16="http://schemas.microsoft.com/office/drawing/2014/main" id="{69103B67-2F9B-DC43-9CA7-54FDCC142D8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96;p22">
                <a:extLst>
                  <a:ext uri="{FF2B5EF4-FFF2-40B4-BE49-F238E27FC236}">
                    <a16:creationId xmlns:a16="http://schemas.microsoft.com/office/drawing/2014/main" id="{296DFEF2-8546-5D4C-AFEA-E81689A9501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7F6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1997;p22">
              <a:extLst>
                <a:ext uri="{FF2B5EF4-FFF2-40B4-BE49-F238E27FC236}">
                  <a16:creationId xmlns:a16="http://schemas.microsoft.com/office/drawing/2014/main" id="{01A3CEEA-39A4-4941-8530-0C22210692A3}"/>
                </a:ext>
              </a:extLst>
            </p:cNvPr>
            <p:cNvGrpSpPr/>
            <p:nvPr/>
          </p:nvGrpSpPr>
          <p:grpSpPr>
            <a:xfrm>
              <a:off x="4953176" y="1379357"/>
              <a:ext cx="458110" cy="386611"/>
              <a:chOff x="2874404" y="2395531"/>
              <a:chExt cx="567039" cy="502157"/>
            </a:xfrm>
          </p:grpSpPr>
          <p:sp>
            <p:nvSpPr>
              <p:cNvPr id="441" name="Google Shape;1998;p22">
                <a:extLst>
                  <a:ext uri="{FF2B5EF4-FFF2-40B4-BE49-F238E27FC236}">
                    <a16:creationId xmlns:a16="http://schemas.microsoft.com/office/drawing/2014/main" id="{6E57F126-3B70-B142-9DC1-428183933D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99;p22">
                <a:extLst>
                  <a:ext uri="{FF2B5EF4-FFF2-40B4-BE49-F238E27FC236}">
                    <a16:creationId xmlns:a16="http://schemas.microsoft.com/office/drawing/2014/main" id="{4AAA5B93-67DC-7645-93EB-CB0549BF02F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" name="Google Shape;2000;p22">
              <a:extLst>
                <a:ext uri="{FF2B5EF4-FFF2-40B4-BE49-F238E27FC236}">
                  <a16:creationId xmlns:a16="http://schemas.microsoft.com/office/drawing/2014/main" id="{DC5DD36A-E08E-1E43-9F40-9538659D99B4}"/>
                </a:ext>
              </a:extLst>
            </p:cNvPr>
            <p:cNvGrpSpPr/>
            <p:nvPr/>
          </p:nvGrpSpPr>
          <p:grpSpPr>
            <a:xfrm>
              <a:off x="4953176" y="1836557"/>
              <a:ext cx="458110" cy="386611"/>
              <a:chOff x="2874404" y="2395531"/>
              <a:chExt cx="567039" cy="502157"/>
            </a:xfrm>
          </p:grpSpPr>
          <p:sp>
            <p:nvSpPr>
              <p:cNvPr id="439" name="Google Shape;2001;p22">
                <a:extLst>
                  <a:ext uri="{FF2B5EF4-FFF2-40B4-BE49-F238E27FC236}">
                    <a16:creationId xmlns:a16="http://schemas.microsoft.com/office/drawing/2014/main" id="{60BDBEB9-12EA-5447-8495-F8EA9FCDFE2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002;p22">
                <a:extLst>
                  <a:ext uri="{FF2B5EF4-FFF2-40B4-BE49-F238E27FC236}">
                    <a16:creationId xmlns:a16="http://schemas.microsoft.com/office/drawing/2014/main" id="{A12CB347-D34D-2F49-B23C-E68CFADC41E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2003;p22">
              <a:extLst>
                <a:ext uri="{FF2B5EF4-FFF2-40B4-BE49-F238E27FC236}">
                  <a16:creationId xmlns:a16="http://schemas.microsoft.com/office/drawing/2014/main" id="{6A04F697-824A-1843-83D4-E3BE8AB68643}"/>
                </a:ext>
              </a:extLst>
            </p:cNvPr>
            <p:cNvGrpSpPr/>
            <p:nvPr/>
          </p:nvGrpSpPr>
          <p:grpSpPr>
            <a:xfrm>
              <a:off x="4953176" y="2750957"/>
              <a:ext cx="458110" cy="386611"/>
              <a:chOff x="2874404" y="2395531"/>
              <a:chExt cx="567039" cy="502157"/>
            </a:xfrm>
          </p:grpSpPr>
          <p:sp>
            <p:nvSpPr>
              <p:cNvPr id="437" name="Google Shape;2004;p22">
                <a:extLst>
                  <a:ext uri="{FF2B5EF4-FFF2-40B4-BE49-F238E27FC236}">
                    <a16:creationId xmlns:a16="http://schemas.microsoft.com/office/drawing/2014/main" id="{0D66B918-C32D-954B-95EA-B1D238A36B8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005;p22">
                <a:extLst>
                  <a:ext uri="{FF2B5EF4-FFF2-40B4-BE49-F238E27FC236}">
                    <a16:creationId xmlns:a16="http://schemas.microsoft.com/office/drawing/2014/main" id="{0956423B-4778-BC42-9FDC-0452FFC356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2006;p22">
              <a:extLst>
                <a:ext uri="{FF2B5EF4-FFF2-40B4-BE49-F238E27FC236}">
                  <a16:creationId xmlns:a16="http://schemas.microsoft.com/office/drawing/2014/main" id="{77B62D14-F1B1-8A42-BF3F-9E859B14B214}"/>
                </a:ext>
              </a:extLst>
            </p:cNvPr>
            <p:cNvGrpSpPr/>
            <p:nvPr/>
          </p:nvGrpSpPr>
          <p:grpSpPr>
            <a:xfrm>
              <a:off x="4953176" y="3208157"/>
              <a:ext cx="458110" cy="386611"/>
              <a:chOff x="2874404" y="2395531"/>
              <a:chExt cx="567039" cy="502157"/>
            </a:xfrm>
          </p:grpSpPr>
          <p:sp>
            <p:nvSpPr>
              <p:cNvPr id="435" name="Google Shape;2007;p22">
                <a:extLst>
                  <a:ext uri="{FF2B5EF4-FFF2-40B4-BE49-F238E27FC236}">
                    <a16:creationId xmlns:a16="http://schemas.microsoft.com/office/drawing/2014/main" id="{26CEA980-FFDF-0E4E-9FD0-0A7026D0E96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008;p22">
                <a:extLst>
                  <a:ext uri="{FF2B5EF4-FFF2-40B4-BE49-F238E27FC236}">
                    <a16:creationId xmlns:a16="http://schemas.microsoft.com/office/drawing/2014/main" id="{209356E8-7957-E142-B508-C52BD22BA42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2009;p22">
              <a:extLst>
                <a:ext uri="{FF2B5EF4-FFF2-40B4-BE49-F238E27FC236}">
                  <a16:creationId xmlns:a16="http://schemas.microsoft.com/office/drawing/2014/main" id="{E31EF567-8C98-E146-BBAD-3EE2540E3F46}"/>
                </a:ext>
              </a:extLst>
            </p:cNvPr>
            <p:cNvGrpSpPr/>
            <p:nvPr/>
          </p:nvGrpSpPr>
          <p:grpSpPr>
            <a:xfrm>
              <a:off x="5562776" y="2293757"/>
              <a:ext cx="458110" cy="386611"/>
              <a:chOff x="2874404" y="2395531"/>
              <a:chExt cx="567039" cy="502157"/>
            </a:xfrm>
          </p:grpSpPr>
          <p:sp>
            <p:nvSpPr>
              <p:cNvPr id="433" name="Google Shape;1984;p22">
                <a:extLst>
                  <a:ext uri="{FF2B5EF4-FFF2-40B4-BE49-F238E27FC236}">
                    <a16:creationId xmlns:a16="http://schemas.microsoft.com/office/drawing/2014/main" id="{4EE3C11B-43A2-2A4C-B358-FB903FCFFAF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010;p22">
                <a:extLst>
                  <a:ext uri="{FF2B5EF4-FFF2-40B4-BE49-F238E27FC236}">
                    <a16:creationId xmlns:a16="http://schemas.microsoft.com/office/drawing/2014/main" id="{34C6704D-78CB-D54D-BA52-55215620B8C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1" name="Google Shape;2011;p22">
              <a:extLst>
                <a:ext uri="{FF2B5EF4-FFF2-40B4-BE49-F238E27FC236}">
                  <a16:creationId xmlns:a16="http://schemas.microsoft.com/office/drawing/2014/main" id="{ACF90AAA-BF7F-7740-9824-A3C4A9D66EA8}"/>
                </a:ext>
              </a:extLst>
            </p:cNvPr>
            <p:cNvCxnSpPr>
              <a:endCxn id="627" idx="2"/>
            </p:cNvCxnSpPr>
            <p:nvPr/>
          </p:nvCxnSpPr>
          <p:spPr>
            <a:xfrm>
              <a:off x="4053635" y="17950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2012;p22">
              <a:extLst>
                <a:ext uri="{FF2B5EF4-FFF2-40B4-BE49-F238E27FC236}">
                  <a16:creationId xmlns:a16="http://schemas.microsoft.com/office/drawing/2014/main" id="{D2D4F374-F48D-1849-9651-76883746BFCB}"/>
                </a:ext>
              </a:extLst>
            </p:cNvPr>
            <p:cNvCxnSpPr>
              <a:endCxn id="625" idx="2"/>
            </p:cNvCxnSpPr>
            <p:nvPr/>
          </p:nvCxnSpPr>
          <p:spPr>
            <a:xfrm>
              <a:off x="4053635" y="22522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2013;p22">
              <a:extLst>
                <a:ext uri="{FF2B5EF4-FFF2-40B4-BE49-F238E27FC236}">
                  <a16:creationId xmlns:a16="http://schemas.microsoft.com/office/drawing/2014/main" id="{9C46A1AA-65EC-094B-944B-54FDA01F3F0A}"/>
                </a:ext>
              </a:extLst>
            </p:cNvPr>
            <p:cNvCxnSpPr>
              <a:endCxn id="623" idx="2"/>
            </p:cNvCxnSpPr>
            <p:nvPr/>
          </p:nvCxnSpPr>
          <p:spPr>
            <a:xfrm>
              <a:off x="4053635" y="27094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2014;p22">
              <a:extLst>
                <a:ext uri="{FF2B5EF4-FFF2-40B4-BE49-F238E27FC236}">
                  <a16:creationId xmlns:a16="http://schemas.microsoft.com/office/drawing/2014/main" id="{AB86F943-1B35-B448-BF95-415E9503E67D}"/>
                </a:ext>
              </a:extLst>
            </p:cNvPr>
            <p:cNvCxnSpPr>
              <a:endCxn id="621" idx="2"/>
            </p:cNvCxnSpPr>
            <p:nvPr/>
          </p:nvCxnSpPr>
          <p:spPr>
            <a:xfrm>
              <a:off x="4053635" y="3166691"/>
              <a:ext cx="342000" cy="2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2015;p22">
              <a:extLst>
                <a:ext uri="{FF2B5EF4-FFF2-40B4-BE49-F238E27FC236}">
                  <a16:creationId xmlns:a16="http://schemas.microsoft.com/office/drawing/2014/main" id="{F63305BB-610F-AD42-9763-B2330C140512}"/>
                </a:ext>
              </a:extLst>
            </p:cNvPr>
            <p:cNvCxnSpPr>
              <a:stCxn id="627" idx="6"/>
              <a:endCxn id="441" idx="2"/>
            </p:cNvCxnSpPr>
            <p:nvPr/>
          </p:nvCxnSpPr>
          <p:spPr>
            <a:xfrm rot="10800000" flipH="1">
              <a:off x="4770582" y="1569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2016;p22">
              <a:extLst>
                <a:ext uri="{FF2B5EF4-FFF2-40B4-BE49-F238E27FC236}">
                  <a16:creationId xmlns:a16="http://schemas.microsoft.com/office/drawing/2014/main" id="{75CF688C-D3D6-6847-958E-30F5EBDAF495}"/>
                </a:ext>
              </a:extLst>
            </p:cNvPr>
            <p:cNvCxnSpPr>
              <a:stCxn id="627" idx="6"/>
              <a:endCxn id="439" idx="2"/>
            </p:cNvCxnSpPr>
            <p:nvPr/>
          </p:nvCxnSpPr>
          <p:spPr>
            <a:xfrm>
              <a:off x="4770582" y="1797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2017;p22">
              <a:extLst>
                <a:ext uri="{FF2B5EF4-FFF2-40B4-BE49-F238E27FC236}">
                  <a16:creationId xmlns:a16="http://schemas.microsoft.com/office/drawing/2014/main" id="{AA2D49E2-8BEB-1147-9FC7-8DB816BC0709}"/>
                </a:ext>
              </a:extLst>
            </p:cNvPr>
            <p:cNvCxnSpPr>
              <a:stCxn id="627" idx="6"/>
              <a:endCxn id="431" idx="2"/>
            </p:cNvCxnSpPr>
            <p:nvPr/>
          </p:nvCxnSpPr>
          <p:spPr>
            <a:xfrm>
              <a:off x="4770582" y="17977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2018;p22">
              <a:extLst>
                <a:ext uri="{FF2B5EF4-FFF2-40B4-BE49-F238E27FC236}">
                  <a16:creationId xmlns:a16="http://schemas.microsoft.com/office/drawing/2014/main" id="{B0D83F90-72D7-8649-B8D7-62B56BEED3D6}"/>
                </a:ext>
              </a:extLst>
            </p:cNvPr>
            <p:cNvCxnSpPr>
              <a:stCxn id="627" idx="6"/>
              <a:endCxn id="437" idx="2"/>
            </p:cNvCxnSpPr>
            <p:nvPr/>
          </p:nvCxnSpPr>
          <p:spPr>
            <a:xfrm>
              <a:off x="4770582" y="17977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2019;p22">
              <a:extLst>
                <a:ext uri="{FF2B5EF4-FFF2-40B4-BE49-F238E27FC236}">
                  <a16:creationId xmlns:a16="http://schemas.microsoft.com/office/drawing/2014/main" id="{C69996D2-CA06-EB40-B201-630313D144FF}"/>
                </a:ext>
              </a:extLst>
            </p:cNvPr>
            <p:cNvCxnSpPr>
              <a:stCxn id="627" idx="6"/>
              <a:endCxn id="435" idx="2"/>
            </p:cNvCxnSpPr>
            <p:nvPr/>
          </p:nvCxnSpPr>
          <p:spPr>
            <a:xfrm>
              <a:off x="4770582" y="17977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2020;p22">
              <a:extLst>
                <a:ext uri="{FF2B5EF4-FFF2-40B4-BE49-F238E27FC236}">
                  <a16:creationId xmlns:a16="http://schemas.microsoft.com/office/drawing/2014/main" id="{F9C409ED-0557-494A-AF81-712EF1AE69A0}"/>
                </a:ext>
              </a:extLst>
            </p:cNvPr>
            <p:cNvCxnSpPr>
              <a:stCxn id="625" idx="6"/>
              <a:endCxn id="441" idx="2"/>
            </p:cNvCxnSpPr>
            <p:nvPr/>
          </p:nvCxnSpPr>
          <p:spPr>
            <a:xfrm rot="10800000" flipH="1">
              <a:off x="4770582" y="1569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2021;p22">
              <a:extLst>
                <a:ext uri="{FF2B5EF4-FFF2-40B4-BE49-F238E27FC236}">
                  <a16:creationId xmlns:a16="http://schemas.microsoft.com/office/drawing/2014/main" id="{400FD38F-C974-5D43-850E-7CBE110343C9}"/>
                </a:ext>
              </a:extLst>
            </p:cNvPr>
            <p:cNvCxnSpPr>
              <a:stCxn id="623" idx="6"/>
              <a:endCxn id="439" idx="2"/>
            </p:cNvCxnSpPr>
            <p:nvPr/>
          </p:nvCxnSpPr>
          <p:spPr>
            <a:xfrm rot="10800000" flipH="1">
              <a:off x="4770582" y="20263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2022;p22">
              <a:extLst>
                <a:ext uri="{FF2B5EF4-FFF2-40B4-BE49-F238E27FC236}">
                  <a16:creationId xmlns:a16="http://schemas.microsoft.com/office/drawing/2014/main" id="{CF8F9244-3C88-0D41-8026-EFB9F389A307}"/>
                </a:ext>
              </a:extLst>
            </p:cNvPr>
            <p:cNvCxnSpPr>
              <a:stCxn id="625" idx="6"/>
              <a:endCxn id="439" idx="2"/>
            </p:cNvCxnSpPr>
            <p:nvPr/>
          </p:nvCxnSpPr>
          <p:spPr>
            <a:xfrm rot="10800000" flipH="1">
              <a:off x="4770582" y="2026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2023;p22">
              <a:extLst>
                <a:ext uri="{FF2B5EF4-FFF2-40B4-BE49-F238E27FC236}">
                  <a16:creationId xmlns:a16="http://schemas.microsoft.com/office/drawing/2014/main" id="{FD4FFAA0-440E-E647-8CCF-37C6972DB8CD}"/>
                </a:ext>
              </a:extLst>
            </p:cNvPr>
            <p:cNvCxnSpPr>
              <a:stCxn id="625" idx="6"/>
              <a:endCxn id="431" idx="2"/>
            </p:cNvCxnSpPr>
            <p:nvPr/>
          </p:nvCxnSpPr>
          <p:spPr>
            <a:xfrm>
              <a:off x="4770582" y="22549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2024;p22">
              <a:extLst>
                <a:ext uri="{FF2B5EF4-FFF2-40B4-BE49-F238E27FC236}">
                  <a16:creationId xmlns:a16="http://schemas.microsoft.com/office/drawing/2014/main" id="{E1A6C6BB-4D09-5241-9C4A-5C03B242D7A1}"/>
                </a:ext>
              </a:extLst>
            </p:cNvPr>
            <p:cNvCxnSpPr>
              <a:stCxn id="625" idx="6"/>
              <a:endCxn id="437" idx="2"/>
            </p:cNvCxnSpPr>
            <p:nvPr/>
          </p:nvCxnSpPr>
          <p:spPr>
            <a:xfrm>
              <a:off x="4770582" y="22549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2025;p22">
              <a:extLst>
                <a:ext uri="{FF2B5EF4-FFF2-40B4-BE49-F238E27FC236}">
                  <a16:creationId xmlns:a16="http://schemas.microsoft.com/office/drawing/2014/main" id="{AEED8DA1-0C64-B744-9BDC-F60FCB32AFA8}"/>
                </a:ext>
              </a:extLst>
            </p:cNvPr>
            <p:cNvCxnSpPr>
              <a:stCxn id="625" idx="6"/>
              <a:endCxn id="435" idx="2"/>
            </p:cNvCxnSpPr>
            <p:nvPr/>
          </p:nvCxnSpPr>
          <p:spPr>
            <a:xfrm>
              <a:off x="4770582" y="22549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2026;p22">
              <a:extLst>
                <a:ext uri="{FF2B5EF4-FFF2-40B4-BE49-F238E27FC236}">
                  <a16:creationId xmlns:a16="http://schemas.microsoft.com/office/drawing/2014/main" id="{16FAF35F-3596-A341-82BF-C9FD8923DA7C}"/>
                </a:ext>
              </a:extLst>
            </p:cNvPr>
            <p:cNvCxnSpPr>
              <a:stCxn id="623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2027;p22">
              <a:extLst>
                <a:ext uri="{FF2B5EF4-FFF2-40B4-BE49-F238E27FC236}">
                  <a16:creationId xmlns:a16="http://schemas.microsoft.com/office/drawing/2014/main" id="{D6E01F1A-9302-814F-93DB-34B2DF57C8FE}"/>
                </a:ext>
              </a:extLst>
            </p:cNvPr>
            <p:cNvGrpSpPr/>
            <p:nvPr/>
          </p:nvGrpSpPr>
          <p:grpSpPr>
            <a:xfrm>
              <a:off x="4953176" y="2293757"/>
              <a:ext cx="458110" cy="386611"/>
              <a:chOff x="2874404" y="2395531"/>
              <a:chExt cx="567039" cy="502157"/>
            </a:xfrm>
          </p:grpSpPr>
          <p:sp>
            <p:nvSpPr>
              <p:cNvPr id="431" name="Google Shape;1983;p22">
                <a:extLst>
                  <a:ext uri="{FF2B5EF4-FFF2-40B4-BE49-F238E27FC236}">
                    <a16:creationId xmlns:a16="http://schemas.microsoft.com/office/drawing/2014/main" id="{77EE0C34-D9EF-A045-8896-7F03798E25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028;p22">
                <a:extLst>
                  <a:ext uri="{FF2B5EF4-FFF2-40B4-BE49-F238E27FC236}">
                    <a16:creationId xmlns:a16="http://schemas.microsoft.com/office/drawing/2014/main" id="{CBDED450-3595-B54B-80F2-34E4915189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1155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8" name="Google Shape;2029;p22">
              <a:extLst>
                <a:ext uri="{FF2B5EF4-FFF2-40B4-BE49-F238E27FC236}">
                  <a16:creationId xmlns:a16="http://schemas.microsoft.com/office/drawing/2014/main" id="{D049FC1E-1A07-1140-B6D8-ED28CD8D185C}"/>
                </a:ext>
              </a:extLst>
            </p:cNvPr>
            <p:cNvCxnSpPr>
              <a:stCxn id="623" idx="6"/>
              <a:endCxn id="431" idx="2"/>
            </p:cNvCxnSpPr>
            <p:nvPr/>
          </p:nvCxnSpPr>
          <p:spPr>
            <a:xfrm rot="10800000" flipH="1">
              <a:off x="4770582" y="24835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2030;p22">
              <a:extLst>
                <a:ext uri="{FF2B5EF4-FFF2-40B4-BE49-F238E27FC236}">
                  <a16:creationId xmlns:a16="http://schemas.microsoft.com/office/drawing/2014/main" id="{5E09AFA7-617E-6945-A6D7-5B19462AEB38}"/>
                </a:ext>
              </a:extLst>
            </p:cNvPr>
            <p:cNvCxnSpPr>
              <a:stCxn id="623" idx="6"/>
              <a:endCxn id="437" idx="2"/>
            </p:cNvCxnSpPr>
            <p:nvPr/>
          </p:nvCxnSpPr>
          <p:spPr>
            <a:xfrm>
              <a:off x="4770582" y="27121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31;p22">
              <a:extLst>
                <a:ext uri="{FF2B5EF4-FFF2-40B4-BE49-F238E27FC236}">
                  <a16:creationId xmlns:a16="http://schemas.microsoft.com/office/drawing/2014/main" id="{6349C40B-DB16-C444-A9F5-3C3062B1037A}"/>
                </a:ext>
              </a:extLst>
            </p:cNvPr>
            <p:cNvCxnSpPr>
              <a:stCxn id="623" idx="6"/>
              <a:endCxn id="435" idx="2"/>
            </p:cNvCxnSpPr>
            <p:nvPr/>
          </p:nvCxnSpPr>
          <p:spPr>
            <a:xfrm>
              <a:off x="4770582" y="27121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032;p22">
              <a:extLst>
                <a:ext uri="{FF2B5EF4-FFF2-40B4-BE49-F238E27FC236}">
                  <a16:creationId xmlns:a16="http://schemas.microsoft.com/office/drawing/2014/main" id="{FB44D4E6-17E2-764F-9CA7-E04FCA17CBBB}"/>
                </a:ext>
              </a:extLst>
            </p:cNvPr>
            <p:cNvCxnSpPr>
              <a:stCxn id="621" idx="6"/>
              <a:endCxn id="441" idx="2"/>
            </p:cNvCxnSpPr>
            <p:nvPr/>
          </p:nvCxnSpPr>
          <p:spPr>
            <a:xfrm rot="10800000" flipH="1">
              <a:off x="4770582" y="1569191"/>
              <a:ext cx="234600" cy="1600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033;p22">
              <a:extLst>
                <a:ext uri="{FF2B5EF4-FFF2-40B4-BE49-F238E27FC236}">
                  <a16:creationId xmlns:a16="http://schemas.microsoft.com/office/drawing/2014/main" id="{4029FC32-6AD9-DF41-8F88-B41D121F2865}"/>
                </a:ext>
              </a:extLst>
            </p:cNvPr>
            <p:cNvCxnSpPr>
              <a:stCxn id="621" idx="6"/>
              <a:endCxn id="439" idx="2"/>
            </p:cNvCxnSpPr>
            <p:nvPr/>
          </p:nvCxnSpPr>
          <p:spPr>
            <a:xfrm rot="10800000" flipH="1">
              <a:off x="4770582" y="2026391"/>
              <a:ext cx="234600" cy="11430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034;p22">
              <a:extLst>
                <a:ext uri="{FF2B5EF4-FFF2-40B4-BE49-F238E27FC236}">
                  <a16:creationId xmlns:a16="http://schemas.microsoft.com/office/drawing/2014/main" id="{7D2A8CB4-A175-0943-AA84-052A31712E58}"/>
                </a:ext>
              </a:extLst>
            </p:cNvPr>
            <p:cNvCxnSpPr>
              <a:stCxn id="621" idx="6"/>
              <a:endCxn id="431" idx="2"/>
            </p:cNvCxnSpPr>
            <p:nvPr/>
          </p:nvCxnSpPr>
          <p:spPr>
            <a:xfrm rot="10800000" flipH="1">
              <a:off x="4770582" y="2483591"/>
              <a:ext cx="234600" cy="6858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035;p22">
              <a:extLst>
                <a:ext uri="{FF2B5EF4-FFF2-40B4-BE49-F238E27FC236}">
                  <a16:creationId xmlns:a16="http://schemas.microsoft.com/office/drawing/2014/main" id="{E3EC573D-93D6-8E4F-9329-33A8F7B3D8EA}"/>
                </a:ext>
              </a:extLst>
            </p:cNvPr>
            <p:cNvCxnSpPr>
              <a:stCxn id="621" idx="6"/>
              <a:endCxn id="437" idx="2"/>
            </p:cNvCxnSpPr>
            <p:nvPr/>
          </p:nvCxnSpPr>
          <p:spPr>
            <a:xfrm rot="10800000" flipH="1">
              <a:off x="4770582" y="29407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036;p22">
              <a:extLst>
                <a:ext uri="{FF2B5EF4-FFF2-40B4-BE49-F238E27FC236}">
                  <a16:creationId xmlns:a16="http://schemas.microsoft.com/office/drawing/2014/main" id="{DAD4BD7B-8BD9-AE41-82AE-84B2D38A0B29}"/>
                </a:ext>
              </a:extLst>
            </p:cNvPr>
            <p:cNvCxnSpPr>
              <a:stCxn id="621" idx="6"/>
              <a:endCxn id="435" idx="2"/>
            </p:cNvCxnSpPr>
            <p:nvPr/>
          </p:nvCxnSpPr>
          <p:spPr>
            <a:xfrm>
              <a:off x="4770582" y="3169391"/>
              <a:ext cx="234600" cy="228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037;p22">
              <a:extLst>
                <a:ext uri="{FF2B5EF4-FFF2-40B4-BE49-F238E27FC236}">
                  <a16:creationId xmlns:a16="http://schemas.microsoft.com/office/drawing/2014/main" id="{13284EFE-5C2F-6A45-8083-B3E6433D92EA}"/>
                </a:ext>
              </a:extLst>
            </p:cNvPr>
            <p:cNvCxnSpPr>
              <a:stCxn id="441" idx="6"/>
              <a:endCxn id="433" idx="2"/>
            </p:cNvCxnSpPr>
            <p:nvPr/>
          </p:nvCxnSpPr>
          <p:spPr>
            <a:xfrm>
              <a:off x="5380182" y="15691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038;p22">
              <a:extLst>
                <a:ext uri="{FF2B5EF4-FFF2-40B4-BE49-F238E27FC236}">
                  <a16:creationId xmlns:a16="http://schemas.microsoft.com/office/drawing/2014/main" id="{4D95ED1A-74A9-3A4A-AF21-C0EF6331A145}"/>
                </a:ext>
              </a:extLst>
            </p:cNvPr>
            <p:cNvCxnSpPr>
              <a:stCxn id="439" idx="6"/>
              <a:endCxn id="433" idx="2"/>
            </p:cNvCxnSpPr>
            <p:nvPr/>
          </p:nvCxnSpPr>
          <p:spPr>
            <a:xfrm>
              <a:off x="5380182" y="20263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039;p22">
              <a:extLst>
                <a:ext uri="{FF2B5EF4-FFF2-40B4-BE49-F238E27FC236}">
                  <a16:creationId xmlns:a16="http://schemas.microsoft.com/office/drawing/2014/main" id="{49332CB8-8D78-FB4E-8861-845088C1BC67}"/>
                </a:ext>
              </a:extLst>
            </p:cNvPr>
            <p:cNvCxnSpPr>
              <a:stCxn id="431" idx="6"/>
              <a:endCxn id="433" idx="2"/>
            </p:cNvCxnSpPr>
            <p:nvPr/>
          </p:nvCxnSpPr>
          <p:spPr>
            <a:xfrm>
              <a:off x="5380182" y="2483591"/>
              <a:ext cx="2346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2040;p22">
              <a:extLst>
                <a:ext uri="{FF2B5EF4-FFF2-40B4-BE49-F238E27FC236}">
                  <a16:creationId xmlns:a16="http://schemas.microsoft.com/office/drawing/2014/main" id="{1BA70039-2E84-4A46-97FB-F32E52BFFBA0}"/>
                </a:ext>
              </a:extLst>
            </p:cNvPr>
            <p:cNvCxnSpPr>
              <a:stCxn id="437" idx="6"/>
              <a:endCxn id="433" idx="2"/>
            </p:cNvCxnSpPr>
            <p:nvPr/>
          </p:nvCxnSpPr>
          <p:spPr>
            <a:xfrm rot="10800000" flipH="1">
              <a:off x="5380182" y="2483591"/>
              <a:ext cx="234600" cy="4572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2041;p22">
              <a:extLst>
                <a:ext uri="{FF2B5EF4-FFF2-40B4-BE49-F238E27FC236}">
                  <a16:creationId xmlns:a16="http://schemas.microsoft.com/office/drawing/2014/main" id="{098E9C1C-1C94-1E46-9DE4-8077A435D6FA}"/>
                </a:ext>
              </a:extLst>
            </p:cNvPr>
            <p:cNvCxnSpPr>
              <a:stCxn id="435" idx="6"/>
              <a:endCxn id="433" idx="2"/>
            </p:cNvCxnSpPr>
            <p:nvPr/>
          </p:nvCxnSpPr>
          <p:spPr>
            <a:xfrm rot="10800000" flipH="1">
              <a:off x="5380182" y="2483591"/>
              <a:ext cx="234600" cy="9144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2050;p22">
            <a:extLst>
              <a:ext uri="{FF2B5EF4-FFF2-40B4-BE49-F238E27FC236}">
                <a16:creationId xmlns:a16="http://schemas.microsoft.com/office/drawing/2014/main" id="{F3967E20-2887-EE43-9AE3-F41456529E5D}"/>
              </a:ext>
            </a:extLst>
          </p:cNvPr>
          <p:cNvSpPr/>
          <p:nvPr/>
        </p:nvSpPr>
        <p:spPr>
          <a:xfrm rot="16200000">
            <a:off x="9366176" y="3708152"/>
            <a:ext cx="1688380" cy="31876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2051;p22">
            <a:extLst>
              <a:ext uri="{FF2B5EF4-FFF2-40B4-BE49-F238E27FC236}">
                <a16:creationId xmlns:a16="http://schemas.microsoft.com/office/drawing/2014/main" id="{B68316DA-C75B-2049-ADC5-72BD1EE8B58F}"/>
              </a:ext>
            </a:extLst>
          </p:cNvPr>
          <p:cNvGrpSpPr/>
          <p:nvPr/>
        </p:nvGrpSpPr>
        <p:grpSpPr>
          <a:xfrm>
            <a:off x="10317617" y="3424415"/>
            <a:ext cx="1214285" cy="475991"/>
            <a:chOff x="7005841" y="1656135"/>
            <a:chExt cx="1214285" cy="475991"/>
          </a:xfrm>
        </p:grpSpPr>
        <p:grpSp>
          <p:nvGrpSpPr>
            <p:cNvPr id="775" name="Google Shape;2052;p22">
              <a:extLst>
                <a:ext uri="{FF2B5EF4-FFF2-40B4-BE49-F238E27FC236}">
                  <a16:creationId xmlns:a16="http://schemas.microsoft.com/office/drawing/2014/main" id="{D4B3738F-2F18-724F-AEB2-336E9DF5D66E}"/>
                </a:ext>
              </a:extLst>
            </p:cNvPr>
            <p:cNvGrpSpPr/>
            <p:nvPr/>
          </p:nvGrpSpPr>
          <p:grpSpPr>
            <a:xfrm>
              <a:off x="7005841" y="1745137"/>
              <a:ext cx="70653" cy="57196"/>
              <a:chOff x="2874404" y="2395531"/>
              <a:chExt cx="567039" cy="502157"/>
            </a:xfrm>
          </p:grpSpPr>
          <p:sp>
            <p:nvSpPr>
              <p:cNvPr id="893" name="Google Shape;2053;p22">
                <a:extLst>
                  <a:ext uri="{FF2B5EF4-FFF2-40B4-BE49-F238E27FC236}">
                    <a16:creationId xmlns:a16="http://schemas.microsoft.com/office/drawing/2014/main" id="{7602ADF6-37B0-9347-9D27-CAD20A0045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2054;p22">
                <a:extLst>
                  <a:ext uri="{FF2B5EF4-FFF2-40B4-BE49-F238E27FC236}">
                    <a16:creationId xmlns:a16="http://schemas.microsoft.com/office/drawing/2014/main" id="{D53506B2-370D-E742-8C4B-14DD1752574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2055;p22">
              <a:extLst>
                <a:ext uri="{FF2B5EF4-FFF2-40B4-BE49-F238E27FC236}">
                  <a16:creationId xmlns:a16="http://schemas.microsoft.com/office/drawing/2014/main" id="{5BB57D1B-1F8A-BB4E-B3BA-44E32608F82E}"/>
                </a:ext>
              </a:extLst>
            </p:cNvPr>
            <p:cNvGrpSpPr/>
            <p:nvPr/>
          </p:nvGrpSpPr>
          <p:grpSpPr>
            <a:xfrm>
              <a:off x="7145869" y="1745137"/>
              <a:ext cx="70653" cy="57196"/>
              <a:chOff x="2874404" y="2395531"/>
              <a:chExt cx="567039" cy="502157"/>
            </a:xfrm>
          </p:grpSpPr>
          <p:sp>
            <p:nvSpPr>
              <p:cNvPr id="891" name="Google Shape;2056;p22">
                <a:extLst>
                  <a:ext uri="{FF2B5EF4-FFF2-40B4-BE49-F238E27FC236}">
                    <a16:creationId xmlns:a16="http://schemas.microsoft.com/office/drawing/2014/main" id="{0D8BD79A-45D3-4D40-BDF4-3E44AE99076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2057;p22">
                <a:extLst>
                  <a:ext uri="{FF2B5EF4-FFF2-40B4-BE49-F238E27FC236}">
                    <a16:creationId xmlns:a16="http://schemas.microsoft.com/office/drawing/2014/main" id="{3E3BCB81-8247-EB4B-AF0C-49EFADCF47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2058;p22">
              <a:extLst>
                <a:ext uri="{FF2B5EF4-FFF2-40B4-BE49-F238E27FC236}">
                  <a16:creationId xmlns:a16="http://schemas.microsoft.com/office/drawing/2014/main" id="{4E509F70-4E16-0143-AC07-A584A549112D}"/>
                </a:ext>
              </a:extLst>
            </p:cNvPr>
            <p:cNvGrpSpPr/>
            <p:nvPr/>
          </p:nvGrpSpPr>
          <p:grpSpPr>
            <a:xfrm>
              <a:off x="7300739" y="1745137"/>
              <a:ext cx="70653" cy="57196"/>
              <a:chOff x="2874404" y="2395531"/>
              <a:chExt cx="567039" cy="502157"/>
            </a:xfrm>
          </p:grpSpPr>
          <p:sp>
            <p:nvSpPr>
              <p:cNvPr id="889" name="Google Shape;2059;p22">
                <a:extLst>
                  <a:ext uri="{FF2B5EF4-FFF2-40B4-BE49-F238E27FC236}">
                    <a16:creationId xmlns:a16="http://schemas.microsoft.com/office/drawing/2014/main" id="{C65B52FD-B476-AE42-A862-A08DF91F409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2060;p22">
                <a:extLst>
                  <a:ext uri="{FF2B5EF4-FFF2-40B4-BE49-F238E27FC236}">
                    <a16:creationId xmlns:a16="http://schemas.microsoft.com/office/drawing/2014/main" id="{978C6EB4-E9C4-4F4D-91EE-BBEE99AD75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" name="Google Shape;2061;p22">
              <a:extLst>
                <a:ext uri="{FF2B5EF4-FFF2-40B4-BE49-F238E27FC236}">
                  <a16:creationId xmlns:a16="http://schemas.microsoft.com/office/drawing/2014/main" id="{F90CD0A4-8BC8-B048-8FEF-7BE4C8BDD2AC}"/>
                </a:ext>
              </a:extLst>
            </p:cNvPr>
            <p:cNvGrpSpPr/>
            <p:nvPr/>
          </p:nvGrpSpPr>
          <p:grpSpPr>
            <a:xfrm>
              <a:off x="7479285" y="1745137"/>
              <a:ext cx="70653" cy="57196"/>
              <a:chOff x="2874404" y="2395531"/>
              <a:chExt cx="567039" cy="502157"/>
            </a:xfrm>
          </p:grpSpPr>
          <p:sp>
            <p:nvSpPr>
              <p:cNvPr id="887" name="Google Shape;2062;p22">
                <a:extLst>
                  <a:ext uri="{FF2B5EF4-FFF2-40B4-BE49-F238E27FC236}">
                    <a16:creationId xmlns:a16="http://schemas.microsoft.com/office/drawing/2014/main" id="{1DC3B87C-5937-224F-A826-A50717C6DE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2063;p22">
                <a:extLst>
                  <a:ext uri="{FF2B5EF4-FFF2-40B4-BE49-F238E27FC236}">
                    <a16:creationId xmlns:a16="http://schemas.microsoft.com/office/drawing/2014/main" id="{4135DAA0-A564-7E4E-BF1B-31D4104CAB8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9" name="Google Shape;2064;p22">
              <a:extLst>
                <a:ext uri="{FF2B5EF4-FFF2-40B4-BE49-F238E27FC236}">
                  <a16:creationId xmlns:a16="http://schemas.microsoft.com/office/drawing/2014/main" id="{7D3D8569-63D0-E849-A805-04EA107B5090}"/>
                </a:ext>
              </a:extLst>
            </p:cNvPr>
            <p:cNvGrpSpPr/>
            <p:nvPr/>
          </p:nvGrpSpPr>
          <p:grpSpPr>
            <a:xfrm>
              <a:off x="7075229" y="1808535"/>
              <a:ext cx="70653" cy="57196"/>
              <a:chOff x="2874404" y="2395531"/>
              <a:chExt cx="567039" cy="502157"/>
            </a:xfrm>
          </p:grpSpPr>
          <p:sp>
            <p:nvSpPr>
              <p:cNvPr id="885" name="Google Shape;2065;p22">
                <a:extLst>
                  <a:ext uri="{FF2B5EF4-FFF2-40B4-BE49-F238E27FC236}">
                    <a16:creationId xmlns:a16="http://schemas.microsoft.com/office/drawing/2014/main" id="{597F33CC-2A75-9A4E-8B34-A00F7D72A3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2066;p22">
                <a:extLst>
                  <a:ext uri="{FF2B5EF4-FFF2-40B4-BE49-F238E27FC236}">
                    <a16:creationId xmlns:a16="http://schemas.microsoft.com/office/drawing/2014/main" id="{6A0F2760-5207-2742-A93F-DCA518DD43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2067;p22">
              <a:extLst>
                <a:ext uri="{FF2B5EF4-FFF2-40B4-BE49-F238E27FC236}">
                  <a16:creationId xmlns:a16="http://schemas.microsoft.com/office/drawing/2014/main" id="{F938DC04-A325-BA43-8FCE-5BE347428D63}"/>
                </a:ext>
              </a:extLst>
            </p:cNvPr>
            <p:cNvGrpSpPr/>
            <p:nvPr/>
          </p:nvGrpSpPr>
          <p:grpSpPr>
            <a:xfrm>
              <a:off x="7214005" y="1808535"/>
              <a:ext cx="70653" cy="57196"/>
              <a:chOff x="2874404" y="2395531"/>
              <a:chExt cx="567039" cy="502157"/>
            </a:xfrm>
          </p:grpSpPr>
          <p:sp>
            <p:nvSpPr>
              <p:cNvPr id="883" name="Google Shape;2068;p22">
                <a:extLst>
                  <a:ext uri="{FF2B5EF4-FFF2-40B4-BE49-F238E27FC236}">
                    <a16:creationId xmlns:a16="http://schemas.microsoft.com/office/drawing/2014/main" id="{7BFFD253-3262-5B40-9912-0D8FD2E1DFC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2069;p22">
                <a:extLst>
                  <a:ext uri="{FF2B5EF4-FFF2-40B4-BE49-F238E27FC236}">
                    <a16:creationId xmlns:a16="http://schemas.microsoft.com/office/drawing/2014/main" id="{69036FE3-E5E4-8B43-966E-BFD7D71414C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1" name="Google Shape;2070;p22">
              <a:extLst>
                <a:ext uri="{FF2B5EF4-FFF2-40B4-BE49-F238E27FC236}">
                  <a16:creationId xmlns:a16="http://schemas.microsoft.com/office/drawing/2014/main" id="{B845B399-EFBF-BA47-9018-A582C2DF7789}"/>
                </a:ext>
              </a:extLst>
            </p:cNvPr>
            <p:cNvGrpSpPr/>
            <p:nvPr/>
          </p:nvGrpSpPr>
          <p:grpSpPr>
            <a:xfrm>
              <a:off x="7387474" y="1808535"/>
              <a:ext cx="70653" cy="57196"/>
              <a:chOff x="2874404" y="2395531"/>
              <a:chExt cx="567039" cy="502157"/>
            </a:xfrm>
          </p:grpSpPr>
          <p:sp>
            <p:nvSpPr>
              <p:cNvPr id="881" name="Google Shape;2071;p22">
                <a:extLst>
                  <a:ext uri="{FF2B5EF4-FFF2-40B4-BE49-F238E27FC236}">
                    <a16:creationId xmlns:a16="http://schemas.microsoft.com/office/drawing/2014/main" id="{30940C8F-D6C4-5B4D-9F48-B05AC121E24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2072;p22">
                <a:extLst>
                  <a:ext uri="{FF2B5EF4-FFF2-40B4-BE49-F238E27FC236}">
                    <a16:creationId xmlns:a16="http://schemas.microsoft.com/office/drawing/2014/main" id="{8E28B554-DFE2-2347-91E9-7937B4B1325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2073;p22">
              <a:extLst>
                <a:ext uri="{FF2B5EF4-FFF2-40B4-BE49-F238E27FC236}">
                  <a16:creationId xmlns:a16="http://schemas.microsoft.com/office/drawing/2014/main" id="{0E838D1C-244D-524B-9410-1F427418AE5A}"/>
                </a:ext>
              </a:extLst>
            </p:cNvPr>
            <p:cNvGrpSpPr/>
            <p:nvPr/>
          </p:nvGrpSpPr>
          <p:grpSpPr>
            <a:xfrm>
              <a:off x="7005841" y="1871934"/>
              <a:ext cx="70653" cy="57196"/>
              <a:chOff x="2874404" y="2395531"/>
              <a:chExt cx="567039" cy="502157"/>
            </a:xfrm>
          </p:grpSpPr>
          <p:sp>
            <p:nvSpPr>
              <p:cNvPr id="879" name="Google Shape;2074;p22">
                <a:extLst>
                  <a:ext uri="{FF2B5EF4-FFF2-40B4-BE49-F238E27FC236}">
                    <a16:creationId xmlns:a16="http://schemas.microsoft.com/office/drawing/2014/main" id="{BFFD89AB-0127-8343-AB3C-622D6904A5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2075;p22">
                <a:extLst>
                  <a:ext uri="{FF2B5EF4-FFF2-40B4-BE49-F238E27FC236}">
                    <a16:creationId xmlns:a16="http://schemas.microsoft.com/office/drawing/2014/main" id="{6AFD9A49-2245-554E-B8CC-819D159F90E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2076;p22">
              <a:extLst>
                <a:ext uri="{FF2B5EF4-FFF2-40B4-BE49-F238E27FC236}">
                  <a16:creationId xmlns:a16="http://schemas.microsoft.com/office/drawing/2014/main" id="{196A69BE-88C0-894A-AA17-FB6C7C62AC34}"/>
                </a:ext>
              </a:extLst>
            </p:cNvPr>
            <p:cNvGrpSpPr/>
            <p:nvPr/>
          </p:nvGrpSpPr>
          <p:grpSpPr>
            <a:xfrm>
              <a:off x="7145869" y="1871934"/>
              <a:ext cx="70653" cy="57196"/>
              <a:chOff x="2874404" y="2395531"/>
              <a:chExt cx="567039" cy="502157"/>
            </a:xfrm>
          </p:grpSpPr>
          <p:sp>
            <p:nvSpPr>
              <p:cNvPr id="877" name="Google Shape;2077;p22">
                <a:extLst>
                  <a:ext uri="{FF2B5EF4-FFF2-40B4-BE49-F238E27FC236}">
                    <a16:creationId xmlns:a16="http://schemas.microsoft.com/office/drawing/2014/main" id="{6EEB3748-BE9E-B741-B5BB-C0E551FFDD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2078;p22">
                <a:extLst>
                  <a:ext uri="{FF2B5EF4-FFF2-40B4-BE49-F238E27FC236}">
                    <a16:creationId xmlns:a16="http://schemas.microsoft.com/office/drawing/2014/main" id="{300E6339-193E-FB4C-AD33-CD4D02207D9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2079;p22">
              <a:extLst>
                <a:ext uri="{FF2B5EF4-FFF2-40B4-BE49-F238E27FC236}">
                  <a16:creationId xmlns:a16="http://schemas.microsoft.com/office/drawing/2014/main" id="{72BFE2F7-58B5-9C47-93DA-E17501826A67}"/>
                </a:ext>
              </a:extLst>
            </p:cNvPr>
            <p:cNvGrpSpPr/>
            <p:nvPr/>
          </p:nvGrpSpPr>
          <p:grpSpPr>
            <a:xfrm>
              <a:off x="7300739" y="1871934"/>
              <a:ext cx="70653" cy="57196"/>
              <a:chOff x="2874404" y="2395531"/>
              <a:chExt cx="567039" cy="502157"/>
            </a:xfrm>
          </p:grpSpPr>
          <p:sp>
            <p:nvSpPr>
              <p:cNvPr id="875" name="Google Shape;2080;p22">
                <a:extLst>
                  <a:ext uri="{FF2B5EF4-FFF2-40B4-BE49-F238E27FC236}">
                    <a16:creationId xmlns:a16="http://schemas.microsoft.com/office/drawing/2014/main" id="{8265348A-9783-AD4D-93D0-5BE25049F6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2081;p22">
                <a:extLst>
                  <a:ext uri="{FF2B5EF4-FFF2-40B4-BE49-F238E27FC236}">
                    <a16:creationId xmlns:a16="http://schemas.microsoft.com/office/drawing/2014/main" id="{6F32A867-E1D9-854D-A54E-7A4DD51A5AE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2082;p22">
              <a:extLst>
                <a:ext uri="{FF2B5EF4-FFF2-40B4-BE49-F238E27FC236}">
                  <a16:creationId xmlns:a16="http://schemas.microsoft.com/office/drawing/2014/main" id="{20652F41-B811-7D4F-AD85-B137228E15CB}"/>
                </a:ext>
              </a:extLst>
            </p:cNvPr>
            <p:cNvGrpSpPr/>
            <p:nvPr/>
          </p:nvGrpSpPr>
          <p:grpSpPr>
            <a:xfrm>
              <a:off x="7479285" y="1871934"/>
              <a:ext cx="70653" cy="57196"/>
              <a:chOff x="2874404" y="2395531"/>
              <a:chExt cx="567039" cy="502157"/>
            </a:xfrm>
          </p:grpSpPr>
          <p:sp>
            <p:nvSpPr>
              <p:cNvPr id="873" name="Google Shape;2083;p22">
                <a:extLst>
                  <a:ext uri="{FF2B5EF4-FFF2-40B4-BE49-F238E27FC236}">
                    <a16:creationId xmlns:a16="http://schemas.microsoft.com/office/drawing/2014/main" id="{224731B2-4CDD-AE4A-BC84-C5F792431AD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2084;p22">
                <a:extLst>
                  <a:ext uri="{FF2B5EF4-FFF2-40B4-BE49-F238E27FC236}">
                    <a16:creationId xmlns:a16="http://schemas.microsoft.com/office/drawing/2014/main" id="{D9419F49-C9E1-2845-952D-B64C9FA98C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2085;p22">
              <a:extLst>
                <a:ext uri="{FF2B5EF4-FFF2-40B4-BE49-F238E27FC236}">
                  <a16:creationId xmlns:a16="http://schemas.microsoft.com/office/drawing/2014/main" id="{97D48835-E284-A648-83B0-5A99D3D190F3}"/>
                </a:ext>
              </a:extLst>
            </p:cNvPr>
            <p:cNvGrpSpPr/>
            <p:nvPr/>
          </p:nvGrpSpPr>
          <p:grpSpPr>
            <a:xfrm>
              <a:off x="7075229" y="1935332"/>
              <a:ext cx="70653" cy="57196"/>
              <a:chOff x="2874404" y="2395531"/>
              <a:chExt cx="567039" cy="502157"/>
            </a:xfrm>
          </p:grpSpPr>
          <p:sp>
            <p:nvSpPr>
              <p:cNvPr id="871" name="Google Shape;2086;p22">
                <a:extLst>
                  <a:ext uri="{FF2B5EF4-FFF2-40B4-BE49-F238E27FC236}">
                    <a16:creationId xmlns:a16="http://schemas.microsoft.com/office/drawing/2014/main" id="{A6CF220E-CA4B-8D46-A80E-0CEB91999D3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2087;p22">
                <a:extLst>
                  <a:ext uri="{FF2B5EF4-FFF2-40B4-BE49-F238E27FC236}">
                    <a16:creationId xmlns:a16="http://schemas.microsoft.com/office/drawing/2014/main" id="{20859666-7124-D242-A0D0-AF6AF91613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2088;p22">
              <a:extLst>
                <a:ext uri="{FF2B5EF4-FFF2-40B4-BE49-F238E27FC236}">
                  <a16:creationId xmlns:a16="http://schemas.microsoft.com/office/drawing/2014/main" id="{3ECEC0DB-B1A6-304B-9FEC-F0381CEB8931}"/>
                </a:ext>
              </a:extLst>
            </p:cNvPr>
            <p:cNvGrpSpPr/>
            <p:nvPr/>
          </p:nvGrpSpPr>
          <p:grpSpPr>
            <a:xfrm>
              <a:off x="7214005" y="1935332"/>
              <a:ext cx="70653" cy="57196"/>
              <a:chOff x="2874404" y="2395531"/>
              <a:chExt cx="567039" cy="502157"/>
            </a:xfrm>
          </p:grpSpPr>
          <p:sp>
            <p:nvSpPr>
              <p:cNvPr id="869" name="Google Shape;2089;p22">
                <a:extLst>
                  <a:ext uri="{FF2B5EF4-FFF2-40B4-BE49-F238E27FC236}">
                    <a16:creationId xmlns:a16="http://schemas.microsoft.com/office/drawing/2014/main" id="{58CD99E4-557A-2C47-BE43-05E5F20DD6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2090;p22">
                <a:extLst>
                  <a:ext uri="{FF2B5EF4-FFF2-40B4-BE49-F238E27FC236}">
                    <a16:creationId xmlns:a16="http://schemas.microsoft.com/office/drawing/2014/main" id="{7671FDE8-E634-A94D-97C3-70943E0AEFA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2091;p22">
              <a:extLst>
                <a:ext uri="{FF2B5EF4-FFF2-40B4-BE49-F238E27FC236}">
                  <a16:creationId xmlns:a16="http://schemas.microsoft.com/office/drawing/2014/main" id="{1F1E9296-9FF0-8C47-8736-0F525F77728F}"/>
                </a:ext>
              </a:extLst>
            </p:cNvPr>
            <p:cNvGrpSpPr/>
            <p:nvPr/>
          </p:nvGrpSpPr>
          <p:grpSpPr>
            <a:xfrm>
              <a:off x="7387474" y="1935332"/>
              <a:ext cx="70653" cy="57196"/>
              <a:chOff x="2874404" y="2395531"/>
              <a:chExt cx="567039" cy="502157"/>
            </a:xfrm>
          </p:grpSpPr>
          <p:sp>
            <p:nvSpPr>
              <p:cNvPr id="867" name="Google Shape;2092;p22">
                <a:extLst>
                  <a:ext uri="{FF2B5EF4-FFF2-40B4-BE49-F238E27FC236}">
                    <a16:creationId xmlns:a16="http://schemas.microsoft.com/office/drawing/2014/main" id="{67BB5CFF-CDCC-B640-8A1A-B5E06B0D60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2093;p22">
                <a:extLst>
                  <a:ext uri="{FF2B5EF4-FFF2-40B4-BE49-F238E27FC236}">
                    <a16:creationId xmlns:a16="http://schemas.microsoft.com/office/drawing/2014/main" id="{37613FF8-BC59-8E4D-BC0C-058D759F6F1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2094;p22">
              <a:extLst>
                <a:ext uri="{FF2B5EF4-FFF2-40B4-BE49-F238E27FC236}">
                  <a16:creationId xmlns:a16="http://schemas.microsoft.com/office/drawing/2014/main" id="{D736D4DB-4D8C-8B4C-8D49-77F5ABDD0989}"/>
                </a:ext>
              </a:extLst>
            </p:cNvPr>
            <p:cNvGrpSpPr/>
            <p:nvPr/>
          </p:nvGrpSpPr>
          <p:grpSpPr>
            <a:xfrm>
              <a:off x="7005841" y="1998731"/>
              <a:ext cx="70653" cy="57196"/>
              <a:chOff x="2874404" y="2395531"/>
              <a:chExt cx="567039" cy="502157"/>
            </a:xfrm>
          </p:grpSpPr>
          <p:sp>
            <p:nvSpPr>
              <p:cNvPr id="865" name="Google Shape;2095;p22">
                <a:extLst>
                  <a:ext uri="{FF2B5EF4-FFF2-40B4-BE49-F238E27FC236}">
                    <a16:creationId xmlns:a16="http://schemas.microsoft.com/office/drawing/2014/main" id="{19A013D6-ABE9-C04E-B338-DB9E44640D2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2096;p22">
                <a:extLst>
                  <a:ext uri="{FF2B5EF4-FFF2-40B4-BE49-F238E27FC236}">
                    <a16:creationId xmlns:a16="http://schemas.microsoft.com/office/drawing/2014/main" id="{A3032211-9D22-FD49-9D49-523FF2835A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2097;p22">
              <a:extLst>
                <a:ext uri="{FF2B5EF4-FFF2-40B4-BE49-F238E27FC236}">
                  <a16:creationId xmlns:a16="http://schemas.microsoft.com/office/drawing/2014/main" id="{CF225678-F8C7-E94D-A3E5-48D2936747F9}"/>
                </a:ext>
              </a:extLst>
            </p:cNvPr>
            <p:cNvGrpSpPr/>
            <p:nvPr/>
          </p:nvGrpSpPr>
          <p:grpSpPr>
            <a:xfrm>
              <a:off x="7145869" y="1998731"/>
              <a:ext cx="70653" cy="57196"/>
              <a:chOff x="2874404" y="2395531"/>
              <a:chExt cx="567039" cy="502157"/>
            </a:xfrm>
          </p:grpSpPr>
          <p:sp>
            <p:nvSpPr>
              <p:cNvPr id="863" name="Google Shape;2098;p22">
                <a:extLst>
                  <a:ext uri="{FF2B5EF4-FFF2-40B4-BE49-F238E27FC236}">
                    <a16:creationId xmlns:a16="http://schemas.microsoft.com/office/drawing/2014/main" id="{268620C6-30B8-4048-928D-1863C56CF6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2099;p22">
                <a:extLst>
                  <a:ext uri="{FF2B5EF4-FFF2-40B4-BE49-F238E27FC236}">
                    <a16:creationId xmlns:a16="http://schemas.microsoft.com/office/drawing/2014/main" id="{5D35B120-2A63-F842-B5E2-FC5193ABB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1" name="Google Shape;2100;p22">
              <a:extLst>
                <a:ext uri="{FF2B5EF4-FFF2-40B4-BE49-F238E27FC236}">
                  <a16:creationId xmlns:a16="http://schemas.microsoft.com/office/drawing/2014/main" id="{75D8C730-A521-FE40-9D0B-82A7B70E3857}"/>
                </a:ext>
              </a:extLst>
            </p:cNvPr>
            <p:cNvGrpSpPr/>
            <p:nvPr/>
          </p:nvGrpSpPr>
          <p:grpSpPr>
            <a:xfrm>
              <a:off x="7300739" y="1998731"/>
              <a:ext cx="70653" cy="57196"/>
              <a:chOff x="2874404" y="2395531"/>
              <a:chExt cx="567039" cy="502157"/>
            </a:xfrm>
          </p:grpSpPr>
          <p:sp>
            <p:nvSpPr>
              <p:cNvPr id="861" name="Google Shape;2101;p22">
                <a:extLst>
                  <a:ext uri="{FF2B5EF4-FFF2-40B4-BE49-F238E27FC236}">
                    <a16:creationId xmlns:a16="http://schemas.microsoft.com/office/drawing/2014/main" id="{175BFFA4-66A6-3D4C-A8DA-A085CCB4CA6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2102;p22">
                <a:extLst>
                  <a:ext uri="{FF2B5EF4-FFF2-40B4-BE49-F238E27FC236}">
                    <a16:creationId xmlns:a16="http://schemas.microsoft.com/office/drawing/2014/main" id="{ABADB052-609B-0442-89EE-EC4F071EE5B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2103;p22">
              <a:extLst>
                <a:ext uri="{FF2B5EF4-FFF2-40B4-BE49-F238E27FC236}">
                  <a16:creationId xmlns:a16="http://schemas.microsoft.com/office/drawing/2014/main" id="{2B743128-8F8D-6946-8416-274AB84B1A9E}"/>
                </a:ext>
              </a:extLst>
            </p:cNvPr>
            <p:cNvGrpSpPr/>
            <p:nvPr/>
          </p:nvGrpSpPr>
          <p:grpSpPr>
            <a:xfrm>
              <a:off x="7479285" y="1998731"/>
              <a:ext cx="70653" cy="57196"/>
              <a:chOff x="2874404" y="2395531"/>
              <a:chExt cx="567039" cy="502157"/>
            </a:xfrm>
          </p:grpSpPr>
          <p:sp>
            <p:nvSpPr>
              <p:cNvPr id="859" name="Google Shape;2104;p22">
                <a:extLst>
                  <a:ext uri="{FF2B5EF4-FFF2-40B4-BE49-F238E27FC236}">
                    <a16:creationId xmlns:a16="http://schemas.microsoft.com/office/drawing/2014/main" id="{BD571B05-24AA-8042-9057-90CB1C13B1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2105;p22">
                <a:extLst>
                  <a:ext uri="{FF2B5EF4-FFF2-40B4-BE49-F238E27FC236}">
                    <a16:creationId xmlns:a16="http://schemas.microsoft.com/office/drawing/2014/main" id="{73420C83-F533-5341-A3A2-F0D5B06DBC1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2106;p22">
              <a:extLst>
                <a:ext uri="{FF2B5EF4-FFF2-40B4-BE49-F238E27FC236}">
                  <a16:creationId xmlns:a16="http://schemas.microsoft.com/office/drawing/2014/main" id="{F2EC831B-A38D-4441-8225-F48174F8184C}"/>
                </a:ext>
              </a:extLst>
            </p:cNvPr>
            <p:cNvGrpSpPr/>
            <p:nvPr/>
          </p:nvGrpSpPr>
          <p:grpSpPr>
            <a:xfrm>
              <a:off x="7624854" y="1745129"/>
              <a:ext cx="70653" cy="57196"/>
              <a:chOff x="2874404" y="2395531"/>
              <a:chExt cx="567039" cy="502157"/>
            </a:xfrm>
          </p:grpSpPr>
          <p:sp>
            <p:nvSpPr>
              <p:cNvPr id="857" name="Google Shape;2107;p22">
                <a:extLst>
                  <a:ext uri="{FF2B5EF4-FFF2-40B4-BE49-F238E27FC236}">
                    <a16:creationId xmlns:a16="http://schemas.microsoft.com/office/drawing/2014/main" id="{2972F9D3-36E3-BB48-BAAB-9DDFF322348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2108;p22">
                <a:extLst>
                  <a:ext uri="{FF2B5EF4-FFF2-40B4-BE49-F238E27FC236}">
                    <a16:creationId xmlns:a16="http://schemas.microsoft.com/office/drawing/2014/main" id="{BAEB077C-56C3-5643-AB37-9C0708441DB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2109;p22">
              <a:extLst>
                <a:ext uri="{FF2B5EF4-FFF2-40B4-BE49-F238E27FC236}">
                  <a16:creationId xmlns:a16="http://schemas.microsoft.com/office/drawing/2014/main" id="{E48101E2-0205-6645-ABF5-6296CC6C17E8}"/>
                </a:ext>
              </a:extLst>
            </p:cNvPr>
            <p:cNvGrpSpPr/>
            <p:nvPr/>
          </p:nvGrpSpPr>
          <p:grpSpPr>
            <a:xfrm>
              <a:off x="7763630" y="1745129"/>
              <a:ext cx="70653" cy="57196"/>
              <a:chOff x="2874404" y="2395531"/>
              <a:chExt cx="567039" cy="502157"/>
            </a:xfrm>
          </p:grpSpPr>
          <p:sp>
            <p:nvSpPr>
              <p:cNvPr id="855" name="Google Shape;2110;p22">
                <a:extLst>
                  <a:ext uri="{FF2B5EF4-FFF2-40B4-BE49-F238E27FC236}">
                    <a16:creationId xmlns:a16="http://schemas.microsoft.com/office/drawing/2014/main" id="{E86BD676-A30F-4043-B5EE-0BD9B49723B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2111;p22">
                <a:extLst>
                  <a:ext uri="{FF2B5EF4-FFF2-40B4-BE49-F238E27FC236}">
                    <a16:creationId xmlns:a16="http://schemas.microsoft.com/office/drawing/2014/main" id="{5F973E8F-4CA2-3A4B-8103-4904693021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2112;p22">
              <a:extLst>
                <a:ext uri="{FF2B5EF4-FFF2-40B4-BE49-F238E27FC236}">
                  <a16:creationId xmlns:a16="http://schemas.microsoft.com/office/drawing/2014/main" id="{E4831552-0825-2A46-8FD3-E1D8CF5DE476}"/>
                </a:ext>
              </a:extLst>
            </p:cNvPr>
            <p:cNvGrpSpPr/>
            <p:nvPr/>
          </p:nvGrpSpPr>
          <p:grpSpPr>
            <a:xfrm>
              <a:off x="7937099" y="1745129"/>
              <a:ext cx="70653" cy="57196"/>
              <a:chOff x="2874404" y="2395531"/>
              <a:chExt cx="567039" cy="502157"/>
            </a:xfrm>
          </p:grpSpPr>
          <p:sp>
            <p:nvSpPr>
              <p:cNvPr id="853" name="Google Shape;2113;p22">
                <a:extLst>
                  <a:ext uri="{FF2B5EF4-FFF2-40B4-BE49-F238E27FC236}">
                    <a16:creationId xmlns:a16="http://schemas.microsoft.com/office/drawing/2014/main" id="{460FA1F6-E337-9348-AAED-5695B33DDE9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2114;p22">
                <a:extLst>
                  <a:ext uri="{FF2B5EF4-FFF2-40B4-BE49-F238E27FC236}">
                    <a16:creationId xmlns:a16="http://schemas.microsoft.com/office/drawing/2014/main" id="{3F9EC7B9-C5A4-2C42-B69C-0567A868969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6" name="Google Shape;2115;p22">
              <a:extLst>
                <a:ext uri="{FF2B5EF4-FFF2-40B4-BE49-F238E27FC236}">
                  <a16:creationId xmlns:a16="http://schemas.microsoft.com/office/drawing/2014/main" id="{CD7EDE69-02E1-3646-9E84-872F96D195B1}"/>
                </a:ext>
              </a:extLst>
            </p:cNvPr>
            <p:cNvGrpSpPr/>
            <p:nvPr/>
          </p:nvGrpSpPr>
          <p:grpSpPr>
            <a:xfrm>
              <a:off x="7555466" y="1808527"/>
              <a:ext cx="70653" cy="57196"/>
              <a:chOff x="2874404" y="2395531"/>
              <a:chExt cx="567039" cy="502157"/>
            </a:xfrm>
          </p:grpSpPr>
          <p:sp>
            <p:nvSpPr>
              <p:cNvPr id="851" name="Google Shape;2116;p22">
                <a:extLst>
                  <a:ext uri="{FF2B5EF4-FFF2-40B4-BE49-F238E27FC236}">
                    <a16:creationId xmlns:a16="http://schemas.microsoft.com/office/drawing/2014/main" id="{AB556D08-CD4A-1743-A758-757D0E5CD7E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2117;p22">
                <a:extLst>
                  <a:ext uri="{FF2B5EF4-FFF2-40B4-BE49-F238E27FC236}">
                    <a16:creationId xmlns:a16="http://schemas.microsoft.com/office/drawing/2014/main" id="{83798B10-E683-6C45-9504-2E6AAD705C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2118;p22">
              <a:extLst>
                <a:ext uri="{FF2B5EF4-FFF2-40B4-BE49-F238E27FC236}">
                  <a16:creationId xmlns:a16="http://schemas.microsoft.com/office/drawing/2014/main" id="{30A5C956-6558-E74D-A3AF-0CADBC15AFD9}"/>
                </a:ext>
              </a:extLst>
            </p:cNvPr>
            <p:cNvGrpSpPr/>
            <p:nvPr/>
          </p:nvGrpSpPr>
          <p:grpSpPr>
            <a:xfrm>
              <a:off x="7695494" y="1808527"/>
              <a:ext cx="70653" cy="57196"/>
              <a:chOff x="2874404" y="2395531"/>
              <a:chExt cx="567039" cy="502157"/>
            </a:xfrm>
          </p:grpSpPr>
          <p:sp>
            <p:nvSpPr>
              <p:cNvPr id="849" name="Google Shape;2119;p22">
                <a:extLst>
                  <a:ext uri="{FF2B5EF4-FFF2-40B4-BE49-F238E27FC236}">
                    <a16:creationId xmlns:a16="http://schemas.microsoft.com/office/drawing/2014/main" id="{B5D48DB2-52DB-FA4A-9D9D-C0F2D64E05C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2120;p22">
                <a:extLst>
                  <a:ext uri="{FF2B5EF4-FFF2-40B4-BE49-F238E27FC236}">
                    <a16:creationId xmlns:a16="http://schemas.microsoft.com/office/drawing/2014/main" id="{0CE5BC62-FDCC-6A4B-A962-058DCE87950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8" name="Google Shape;2121;p22">
              <a:extLst>
                <a:ext uri="{FF2B5EF4-FFF2-40B4-BE49-F238E27FC236}">
                  <a16:creationId xmlns:a16="http://schemas.microsoft.com/office/drawing/2014/main" id="{2C21DA89-83B7-2442-B584-14EA270C0257}"/>
                </a:ext>
              </a:extLst>
            </p:cNvPr>
            <p:cNvGrpSpPr/>
            <p:nvPr/>
          </p:nvGrpSpPr>
          <p:grpSpPr>
            <a:xfrm>
              <a:off x="7850364" y="1808527"/>
              <a:ext cx="70653" cy="57196"/>
              <a:chOff x="2874404" y="2395531"/>
              <a:chExt cx="567039" cy="502157"/>
            </a:xfrm>
          </p:grpSpPr>
          <p:sp>
            <p:nvSpPr>
              <p:cNvPr id="847" name="Google Shape;2122;p22">
                <a:extLst>
                  <a:ext uri="{FF2B5EF4-FFF2-40B4-BE49-F238E27FC236}">
                    <a16:creationId xmlns:a16="http://schemas.microsoft.com/office/drawing/2014/main" id="{F1C3F424-2D74-9949-8EE5-09B74569051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2123;p22">
                <a:extLst>
                  <a:ext uri="{FF2B5EF4-FFF2-40B4-BE49-F238E27FC236}">
                    <a16:creationId xmlns:a16="http://schemas.microsoft.com/office/drawing/2014/main" id="{0C0B3CA8-D4D3-C14F-B74F-AED67C0825B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2124;p22">
              <a:extLst>
                <a:ext uri="{FF2B5EF4-FFF2-40B4-BE49-F238E27FC236}">
                  <a16:creationId xmlns:a16="http://schemas.microsoft.com/office/drawing/2014/main" id="{5FE03955-19B2-4449-AE3E-B248009EB53B}"/>
                </a:ext>
              </a:extLst>
            </p:cNvPr>
            <p:cNvGrpSpPr/>
            <p:nvPr/>
          </p:nvGrpSpPr>
          <p:grpSpPr>
            <a:xfrm>
              <a:off x="8028910" y="1808527"/>
              <a:ext cx="70653" cy="57196"/>
              <a:chOff x="2874404" y="2395531"/>
              <a:chExt cx="567039" cy="502157"/>
            </a:xfrm>
          </p:grpSpPr>
          <p:sp>
            <p:nvSpPr>
              <p:cNvPr id="845" name="Google Shape;2125;p22">
                <a:extLst>
                  <a:ext uri="{FF2B5EF4-FFF2-40B4-BE49-F238E27FC236}">
                    <a16:creationId xmlns:a16="http://schemas.microsoft.com/office/drawing/2014/main" id="{DD56E647-3307-2C45-9465-00255147877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2126;p22">
                <a:extLst>
                  <a:ext uri="{FF2B5EF4-FFF2-40B4-BE49-F238E27FC236}">
                    <a16:creationId xmlns:a16="http://schemas.microsoft.com/office/drawing/2014/main" id="{58D9A3A8-0C41-834E-A3B0-FEBB6EA988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2127;p22">
              <a:extLst>
                <a:ext uri="{FF2B5EF4-FFF2-40B4-BE49-F238E27FC236}">
                  <a16:creationId xmlns:a16="http://schemas.microsoft.com/office/drawing/2014/main" id="{394C3408-D96A-E247-B04C-D3615BCAA95F}"/>
                </a:ext>
              </a:extLst>
            </p:cNvPr>
            <p:cNvGrpSpPr/>
            <p:nvPr/>
          </p:nvGrpSpPr>
          <p:grpSpPr>
            <a:xfrm>
              <a:off x="7624854" y="1871926"/>
              <a:ext cx="70653" cy="57196"/>
              <a:chOff x="2874404" y="2395531"/>
              <a:chExt cx="567039" cy="502157"/>
            </a:xfrm>
          </p:grpSpPr>
          <p:sp>
            <p:nvSpPr>
              <p:cNvPr id="843" name="Google Shape;2128;p22">
                <a:extLst>
                  <a:ext uri="{FF2B5EF4-FFF2-40B4-BE49-F238E27FC236}">
                    <a16:creationId xmlns:a16="http://schemas.microsoft.com/office/drawing/2014/main" id="{750CD772-976D-C748-A876-30719EB203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2129;p22">
                <a:extLst>
                  <a:ext uri="{FF2B5EF4-FFF2-40B4-BE49-F238E27FC236}">
                    <a16:creationId xmlns:a16="http://schemas.microsoft.com/office/drawing/2014/main" id="{E7B9BB8B-8080-AE46-80B0-AB58055F3D6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1" name="Google Shape;2130;p22">
              <a:extLst>
                <a:ext uri="{FF2B5EF4-FFF2-40B4-BE49-F238E27FC236}">
                  <a16:creationId xmlns:a16="http://schemas.microsoft.com/office/drawing/2014/main" id="{03D5BF90-A0ED-9042-B022-E876410FF08D}"/>
                </a:ext>
              </a:extLst>
            </p:cNvPr>
            <p:cNvGrpSpPr/>
            <p:nvPr/>
          </p:nvGrpSpPr>
          <p:grpSpPr>
            <a:xfrm>
              <a:off x="7763630" y="1871926"/>
              <a:ext cx="70653" cy="57196"/>
              <a:chOff x="2874404" y="2395531"/>
              <a:chExt cx="567039" cy="502157"/>
            </a:xfrm>
          </p:grpSpPr>
          <p:sp>
            <p:nvSpPr>
              <p:cNvPr id="841" name="Google Shape;2131;p22">
                <a:extLst>
                  <a:ext uri="{FF2B5EF4-FFF2-40B4-BE49-F238E27FC236}">
                    <a16:creationId xmlns:a16="http://schemas.microsoft.com/office/drawing/2014/main" id="{D3C11509-CB73-D348-828C-4FDFD7B5443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2132;p22">
                <a:extLst>
                  <a:ext uri="{FF2B5EF4-FFF2-40B4-BE49-F238E27FC236}">
                    <a16:creationId xmlns:a16="http://schemas.microsoft.com/office/drawing/2014/main" id="{69A42D97-6AB7-D545-82D9-69BCF04AEF3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2133;p22">
              <a:extLst>
                <a:ext uri="{FF2B5EF4-FFF2-40B4-BE49-F238E27FC236}">
                  <a16:creationId xmlns:a16="http://schemas.microsoft.com/office/drawing/2014/main" id="{28733476-2E38-224D-B8E0-35C645EA1E72}"/>
                </a:ext>
              </a:extLst>
            </p:cNvPr>
            <p:cNvGrpSpPr/>
            <p:nvPr/>
          </p:nvGrpSpPr>
          <p:grpSpPr>
            <a:xfrm>
              <a:off x="7937099" y="1871926"/>
              <a:ext cx="70653" cy="57196"/>
              <a:chOff x="2874404" y="2395531"/>
              <a:chExt cx="567039" cy="502157"/>
            </a:xfrm>
          </p:grpSpPr>
          <p:sp>
            <p:nvSpPr>
              <p:cNvPr id="839" name="Google Shape;2134;p22">
                <a:extLst>
                  <a:ext uri="{FF2B5EF4-FFF2-40B4-BE49-F238E27FC236}">
                    <a16:creationId xmlns:a16="http://schemas.microsoft.com/office/drawing/2014/main" id="{75E864BD-70E4-7547-84EE-BF4A29D6FDC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2135;p22">
                <a:extLst>
                  <a:ext uri="{FF2B5EF4-FFF2-40B4-BE49-F238E27FC236}">
                    <a16:creationId xmlns:a16="http://schemas.microsoft.com/office/drawing/2014/main" id="{ABA28B2A-CF72-CF41-A3DE-8FB6F99EDA8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3" name="Google Shape;2136;p22">
              <a:extLst>
                <a:ext uri="{FF2B5EF4-FFF2-40B4-BE49-F238E27FC236}">
                  <a16:creationId xmlns:a16="http://schemas.microsoft.com/office/drawing/2014/main" id="{19E07486-F632-A445-B5E6-D7FFE2E928B1}"/>
                </a:ext>
              </a:extLst>
            </p:cNvPr>
            <p:cNvGrpSpPr/>
            <p:nvPr/>
          </p:nvGrpSpPr>
          <p:grpSpPr>
            <a:xfrm>
              <a:off x="7684829" y="1935332"/>
              <a:ext cx="70653" cy="57196"/>
              <a:chOff x="2874404" y="2395531"/>
              <a:chExt cx="567039" cy="502157"/>
            </a:xfrm>
          </p:grpSpPr>
          <p:sp>
            <p:nvSpPr>
              <p:cNvPr id="837" name="Google Shape;2137;p22">
                <a:extLst>
                  <a:ext uri="{FF2B5EF4-FFF2-40B4-BE49-F238E27FC236}">
                    <a16:creationId xmlns:a16="http://schemas.microsoft.com/office/drawing/2014/main" id="{A66D31F6-EC9C-5943-AF17-9021A6B9709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138;p22">
                <a:extLst>
                  <a:ext uri="{FF2B5EF4-FFF2-40B4-BE49-F238E27FC236}">
                    <a16:creationId xmlns:a16="http://schemas.microsoft.com/office/drawing/2014/main" id="{A5AA89C7-EDF3-164A-A383-D2C11212A1A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2139;p22">
              <a:extLst>
                <a:ext uri="{FF2B5EF4-FFF2-40B4-BE49-F238E27FC236}">
                  <a16:creationId xmlns:a16="http://schemas.microsoft.com/office/drawing/2014/main" id="{1D058AC4-BBDF-0B4D-8653-29898DE8AF86}"/>
                </a:ext>
              </a:extLst>
            </p:cNvPr>
            <p:cNvGrpSpPr/>
            <p:nvPr/>
          </p:nvGrpSpPr>
          <p:grpSpPr>
            <a:xfrm>
              <a:off x="7823605" y="1935332"/>
              <a:ext cx="70653" cy="57196"/>
              <a:chOff x="2874404" y="2395531"/>
              <a:chExt cx="567039" cy="502157"/>
            </a:xfrm>
          </p:grpSpPr>
          <p:sp>
            <p:nvSpPr>
              <p:cNvPr id="835" name="Google Shape;2140;p22">
                <a:extLst>
                  <a:ext uri="{FF2B5EF4-FFF2-40B4-BE49-F238E27FC236}">
                    <a16:creationId xmlns:a16="http://schemas.microsoft.com/office/drawing/2014/main" id="{1524451B-3EE9-584C-97E4-128882D816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141;p22">
                <a:extLst>
                  <a:ext uri="{FF2B5EF4-FFF2-40B4-BE49-F238E27FC236}">
                    <a16:creationId xmlns:a16="http://schemas.microsoft.com/office/drawing/2014/main" id="{89D4A137-4A05-FC4D-ADBB-349FDF1B8C4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2142;p22">
              <a:extLst>
                <a:ext uri="{FF2B5EF4-FFF2-40B4-BE49-F238E27FC236}">
                  <a16:creationId xmlns:a16="http://schemas.microsoft.com/office/drawing/2014/main" id="{3AB8B0A8-4990-C049-8016-170E6E6CC55E}"/>
                </a:ext>
              </a:extLst>
            </p:cNvPr>
            <p:cNvGrpSpPr/>
            <p:nvPr/>
          </p:nvGrpSpPr>
          <p:grpSpPr>
            <a:xfrm>
              <a:off x="7997074" y="1935332"/>
              <a:ext cx="70653" cy="57196"/>
              <a:chOff x="2874404" y="2395531"/>
              <a:chExt cx="567039" cy="502157"/>
            </a:xfrm>
          </p:grpSpPr>
          <p:sp>
            <p:nvSpPr>
              <p:cNvPr id="833" name="Google Shape;2143;p22">
                <a:extLst>
                  <a:ext uri="{FF2B5EF4-FFF2-40B4-BE49-F238E27FC236}">
                    <a16:creationId xmlns:a16="http://schemas.microsoft.com/office/drawing/2014/main" id="{4A7DF017-21B3-2C47-9E05-6D7633C15A2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144;p22">
                <a:extLst>
                  <a:ext uri="{FF2B5EF4-FFF2-40B4-BE49-F238E27FC236}">
                    <a16:creationId xmlns:a16="http://schemas.microsoft.com/office/drawing/2014/main" id="{EF42221D-E148-1A42-8E74-58ECE383E34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" name="Google Shape;2145;p22">
              <a:extLst>
                <a:ext uri="{FF2B5EF4-FFF2-40B4-BE49-F238E27FC236}">
                  <a16:creationId xmlns:a16="http://schemas.microsoft.com/office/drawing/2014/main" id="{E81816D2-3986-4A4B-A2F6-1B89123E7C41}"/>
                </a:ext>
              </a:extLst>
            </p:cNvPr>
            <p:cNvGrpSpPr/>
            <p:nvPr/>
          </p:nvGrpSpPr>
          <p:grpSpPr>
            <a:xfrm>
              <a:off x="7615441" y="1998731"/>
              <a:ext cx="70653" cy="57196"/>
              <a:chOff x="2874404" y="2395531"/>
              <a:chExt cx="567039" cy="502157"/>
            </a:xfrm>
          </p:grpSpPr>
          <p:sp>
            <p:nvSpPr>
              <p:cNvPr id="831" name="Google Shape;2146;p22">
                <a:extLst>
                  <a:ext uri="{FF2B5EF4-FFF2-40B4-BE49-F238E27FC236}">
                    <a16:creationId xmlns:a16="http://schemas.microsoft.com/office/drawing/2014/main" id="{A4843963-5A7D-B84D-B52F-7D5004E39B0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147;p22">
                <a:extLst>
                  <a:ext uri="{FF2B5EF4-FFF2-40B4-BE49-F238E27FC236}">
                    <a16:creationId xmlns:a16="http://schemas.microsoft.com/office/drawing/2014/main" id="{40D822EC-7652-8845-8A95-A96B03536F7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" name="Google Shape;2148;p22">
              <a:extLst>
                <a:ext uri="{FF2B5EF4-FFF2-40B4-BE49-F238E27FC236}">
                  <a16:creationId xmlns:a16="http://schemas.microsoft.com/office/drawing/2014/main" id="{D8BA9920-86F9-6942-A378-FCAEF65B4403}"/>
                </a:ext>
              </a:extLst>
            </p:cNvPr>
            <p:cNvGrpSpPr/>
            <p:nvPr/>
          </p:nvGrpSpPr>
          <p:grpSpPr>
            <a:xfrm>
              <a:off x="7755469" y="1998731"/>
              <a:ext cx="70653" cy="57196"/>
              <a:chOff x="2874404" y="2395531"/>
              <a:chExt cx="567039" cy="502157"/>
            </a:xfrm>
          </p:grpSpPr>
          <p:sp>
            <p:nvSpPr>
              <p:cNvPr id="829" name="Google Shape;2149;p22">
                <a:extLst>
                  <a:ext uri="{FF2B5EF4-FFF2-40B4-BE49-F238E27FC236}">
                    <a16:creationId xmlns:a16="http://schemas.microsoft.com/office/drawing/2014/main" id="{5C201F25-2EE7-DA43-9E91-715F9E8A547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150;p22">
                <a:extLst>
                  <a:ext uri="{FF2B5EF4-FFF2-40B4-BE49-F238E27FC236}">
                    <a16:creationId xmlns:a16="http://schemas.microsoft.com/office/drawing/2014/main" id="{234B668E-4648-D347-AA91-F9C62C68975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" name="Google Shape;2151;p22">
              <a:extLst>
                <a:ext uri="{FF2B5EF4-FFF2-40B4-BE49-F238E27FC236}">
                  <a16:creationId xmlns:a16="http://schemas.microsoft.com/office/drawing/2014/main" id="{F52C0A39-2E3A-7D4C-8EAA-C853F9D6EB34}"/>
                </a:ext>
              </a:extLst>
            </p:cNvPr>
            <p:cNvGrpSpPr/>
            <p:nvPr/>
          </p:nvGrpSpPr>
          <p:grpSpPr>
            <a:xfrm>
              <a:off x="7910339" y="1998731"/>
              <a:ext cx="70653" cy="57196"/>
              <a:chOff x="2874404" y="2395531"/>
              <a:chExt cx="567039" cy="502157"/>
            </a:xfrm>
          </p:grpSpPr>
          <p:sp>
            <p:nvSpPr>
              <p:cNvPr id="827" name="Google Shape;2152;p22">
                <a:extLst>
                  <a:ext uri="{FF2B5EF4-FFF2-40B4-BE49-F238E27FC236}">
                    <a16:creationId xmlns:a16="http://schemas.microsoft.com/office/drawing/2014/main" id="{E00C939A-93D8-9D4A-97A9-EE97E1BD680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153;p22">
                <a:extLst>
                  <a:ext uri="{FF2B5EF4-FFF2-40B4-BE49-F238E27FC236}">
                    <a16:creationId xmlns:a16="http://schemas.microsoft.com/office/drawing/2014/main" id="{89FCF016-28A6-FE40-A053-38DBAE3CAA5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2154;p22">
              <a:extLst>
                <a:ext uri="{FF2B5EF4-FFF2-40B4-BE49-F238E27FC236}">
                  <a16:creationId xmlns:a16="http://schemas.microsoft.com/office/drawing/2014/main" id="{FD8B86F8-7F81-7243-8D3A-B0381CBFF1A5}"/>
                </a:ext>
              </a:extLst>
            </p:cNvPr>
            <p:cNvGrpSpPr/>
            <p:nvPr/>
          </p:nvGrpSpPr>
          <p:grpSpPr>
            <a:xfrm>
              <a:off x="8088885" y="1998731"/>
              <a:ext cx="70653" cy="57196"/>
              <a:chOff x="2874404" y="2395531"/>
              <a:chExt cx="567039" cy="502157"/>
            </a:xfrm>
          </p:grpSpPr>
          <p:sp>
            <p:nvSpPr>
              <p:cNvPr id="825" name="Google Shape;2155;p22">
                <a:extLst>
                  <a:ext uri="{FF2B5EF4-FFF2-40B4-BE49-F238E27FC236}">
                    <a16:creationId xmlns:a16="http://schemas.microsoft.com/office/drawing/2014/main" id="{BE297839-58DA-634E-B4DC-F6DD566C8AD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156;p22">
                <a:extLst>
                  <a:ext uri="{FF2B5EF4-FFF2-40B4-BE49-F238E27FC236}">
                    <a16:creationId xmlns:a16="http://schemas.microsoft.com/office/drawing/2014/main" id="{C37D56E7-8434-4244-B0F4-B96BB97A86B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" name="Google Shape;2157;p22">
              <a:extLst>
                <a:ext uri="{FF2B5EF4-FFF2-40B4-BE49-F238E27FC236}">
                  <a16:creationId xmlns:a16="http://schemas.microsoft.com/office/drawing/2014/main" id="{10E03DD2-BCC1-8148-B14B-B1C09B33B2C2}"/>
                </a:ext>
              </a:extLst>
            </p:cNvPr>
            <p:cNvGrpSpPr/>
            <p:nvPr/>
          </p:nvGrpSpPr>
          <p:grpSpPr>
            <a:xfrm>
              <a:off x="7387474" y="1656135"/>
              <a:ext cx="70653" cy="57196"/>
              <a:chOff x="2874404" y="2395531"/>
              <a:chExt cx="567039" cy="502157"/>
            </a:xfrm>
          </p:grpSpPr>
          <p:sp>
            <p:nvSpPr>
              <p:cNvPr id="823" name="Google Shape;2158;p22">
                <a:extLst>
                  <a:ext uri="{FF2B5EF4-FFF2-40B4-BE49-F238E27FC236}">
                    <a16:creationId xmlns:a16="http://schemas.microsoft.com/office/drawing/2014/main" id="{BC7C36F5-BE3A-D64E-BDE4-887F69421A3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159;p22">
                <a:extLst>
                  <a:ext uri="{FF2B5EF4-FFF2-40B4-BE49-F238E27FC236}">
                    <a16:creationId xmlns:a16="http://schemas.microsoft.com/office/drawing/2014/main" id="{1CBCE1EE-E674-0345-BEB1-EB39277B85D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2160;p22">
              <a:extLst>
                <a:ext uri="{FF2B5EF4-FFF2-40B4-BE49-F238E27FC236}">
                  <a16:creationId xmlns:a16="http://schemas.microsoft.com/office/drawing/2014/main" id="{1A045813-7DCE-1741-BFE8-FACF84D7C36F}"/>
                </a:ext>
              </a:extLst>
            </p:cNvPr>
            <p:cNvGrpSpPr/>
            <p:nvPr/>
          </p:nvGrpSpPr>
          <p:grpSpPr>
            <a:xfrm>
              <a:off x="7844674" y="1656135"/>
              <a:ext cx="70653" cy="57196"/>
              <a:chOff x="2874404" y="2395531"/>
              <a:chExt cx="567039" cy="502157"/>
            </a:xfrm>
          </p:grpSpPr>
          <p:sp>
            <p:nvSpPr>
              <p:cNvPr id="821" name="Google Shape;2161;p22">
                <a:extLst>
                  <a:ext uri="{FF2B5EF4-FFF2-40B4-BE49-F238E27FC236}">
                    <a16:creationId xmlns:a16="http://schemas.microsoft.com/office/drawing/2014/main" id="{DA530203-54AE-6840-B3A2-8AB72D74785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162;p22">
                <a:extLst>
                  <a:ext uri="{FF2B5EF4-FFF2-40B4-BE49-F238E27FC236}">
                    <a16:creationId xmlns:a16="http://schemas.microsoft.com/office/drawing/2014/main" id="{324E835E-98FE-E540-9620-E781CE08438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2163;p22">
              <a:extLst>
                <a:ext uri="{FF2B5EF4-FFF2-40B4-BE49-F238E27FC236}">
                  <a16:creationId xmlns:a16="http://schemas.microsoft.com/office/drawing/2014/main" id="{3716DF2E-D0E0-8347-A645-A7B39547B33F}"/>
                </a:ext>
              </a:extLst>
            </p:cNvPr>
            <p:cNvGrpSpPr/>
            <p:nvPr/>
          </p:nvGrpSpPr>
          <p:grpSpPr>
            <a:xfrm>
              <a:off x="7235074" y="2037135"/>
              <a:ext cx="70653" cy="57196"/>
              <a:chOff x="2874404" y="2395531"/>
              <a:chExt cx="567039" cy="502157"/>
            </a:xfrm>
          </p:grpSpPr>
          <p:sp>
            <p:nvSpPr>
              <p:cNvPr id="819" name="Google Shape;2164;p22">
                <a:extLst>
                  <a:ext uri="{FF2B5EF4-FFF2-40B4-BE49-F238E27FC236}">
                    <a16:creationId xmlns:a16="http://schemas.microsoft.com/office/drawing/2014/main" id="{043ABFE3-F706-854E-938D-95DBE0215BE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165;p22">
                <a:extLst>
                  <a:ext uri="{FF2B5EF4-FFF2-40B4-BE49-F238E27FC236}">
                    <a16:creationId xmlns:a16="http://schemas.microsoft.com/office/drawing/2014/main" id="{9CD72EE0-594A-5D42-99DD-70E93B99493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" name="Google Shape;2166;p22">
              <a:extLst>
                <a:ext uri="{FF2B5EF4-FFF2-40B4-BE49-F238E27FC236}">
                  <a16:creationId xmlns:a16="http://schemas.microsoft.com/office/drawing/2014/main" id="{C3CF6DF6-4427-9240-94F2-B430A1B139D7}"/>
                </a:ext>
              </a:extLst>
            </p:cNvPr>
            <p:cNvGrpSpPr/>
            <p:nvPr/>
          </p:nvGrpSpPr>
          <p:grpSpPr>
            <a:xfrm>
              <a:off x="8149474" y="1960935"/>
              <a:ext cx="70653" cy="57196"/>
              <a:chOff x="2874404" y="2395531"/>
              <a:chExt cx="567039" cy="502157"/>
            </a:xfrm>
          </p:grpSpPr>
          <p:sp>
            <p:nvSpPr>
              <p:cNvPr id="817" name="Google Shape;2167;p22">
                <a:extLst>
                  <a:ext uri="{FF2B5EF4-FFF2-40B4-BE49-F238E27FC236}">
                    <a16:creationId xmlns:a16="http://schemas.microsoft.com/office/drawing/2014/main" id="{0FCF0F2D-8955-B14C-96E2-682E2F1C870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168;p22">
                <a:extLst>
                  <a:ext uri="{FF2B5EF4-FFF2-40B4-BE49-F238E27FC236}">
                    <a16:creationId xmlns:a16="http://schemas.microsoft.com/office/drawing/2014/main" id="{461AB097-AF61-FE46-A1C4-5497E46AAAD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4" name="Google Shape;2169;p22">
              <a:extLst>
                <a:ext uri="{FF2B5EF4-FFF2-40B4-BE49-F238E27FC236}">
                  <a16:creationId xmlns:a16="http://schemas.microsoft.com/office/drawing/2014/main" id="{1FC57EEF-2F1A-DD45-AABD-0B6AA3DFF922}"/>
                </a:ext>
              </a:extLst>
            </p:cNvPr>
            <p:cNvGrpSpPr/>
            <p:nvPr/>
          </p:nvGrpSpPr>
          <p:grpSpPr>
            <a:xfrm>
              <a:off x="7707885" y="2074931"/>
              <a:ext cx="70653" cy="57196"/>
              <a:chOff x="2874404" y="2395531"/>
              <a:chExt cx="567039" cy="502157"/>
            </a:xfrm>
          </p:grpSpPr>
          <p:sp>
            <p:nvSpPr>
              <p:cNvPr id="815" name="Google Shape;2170;p22">
                <a:extLst>
                  <a:ext uri="{FF2B5EF4-FFF2-40B4-BE49-F238E27FC236}">
                    <a16:creationId xmlns:a16="http://schemas.microsoft.com/office/drawing/2014/main" id="{2B35961D-EFA5-C847-8B92-327DA514F0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171;p22">
                <a:extLst>
                  <a:ext uri="{FF2B5EF4-FFF2-40B4-BE49-F238E27FC236}">
                    <a16:creationId xmlns:a16="http://schemas.microsoft.com/office/drawing/2014/main" id="{C6667B67-1124-AF46-AC18-7481748F564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2" name="Google Shape;2172;p22">
            <a:extLst>
              <a:ext uri="{FF2B5EF4-FFF2-40B4-BE49-F238E27FC236}">
                <a16:creationId xmlns:a16="http://schemas.microsoft.com/office/drawing/2014/main" id="{92A54954-BBF8-634E-B4D1-2BB878460063}"/>
              </a:ext>
            </a:extLst>
          </p:cNvPr>
          <p:cNvGrpSpPr/>
          <p:nvPr/>
        </p:nvGrpSpPr>
        <p:grpSpPr>
          <a:xfrm>
            <a:off x="10295295" y="3450813"/>
            <a:ext cx="1176734" cy="438196"/>
            <a:chOff x="6999029" y="2570535"/>
            <a:chExt cx="1176734" cy="438196"/>
          </a:xfrm>
        </p:grpSpPr>
        <p:grpSp>
          <p:nvGrpSpPr>
            <p:cNvPr id="635" name="Google Shape;2173;p22">
              <a:extLst>
                <a:ext uri="{FF2B5EF4-FFF2-40B4-BE49-F238E27FC236}">
                  <a16:creationId xmlns:a16="http://schemas.microsoft.com/office/drawing/2014/main" id="{8927BA7F-62A2-9A41-B61F-FE01ED33A09E}"/>
                </a:ext>
              </a:extLst>
            </p:cNvPr>
            <p:cNvGrpSpPr/>
            <p:nvPr/>
          </p:nvGrpSpPr>
          <p:grpSpPr>
            <a:xfrm>
              <a:off x="7075229" y="2646735"/>
              <a:ext cx="70653" cy="57196"/>
              <a:chOff x="2874404" y="2395531"/>
              <a:chExt cx="567039" cy="502157"/>
            </a:xfrm>
          </p:grpSpPr>
          <p:sp>
            <p:nvSpPr>
              <p:cNvPr id="773" name="Google Shape;2174;p22">
                <a:extLst>
                  <a:ext uri="{FF2B5EF4-FFF2-40B4-BE49-F238E27FC236}">
                    <a16:creationId xmlns:a16="http://schemas.microsoft.com/office/drawing/2014/main" id="{A6B1261A-F05D-4041-AC3D-9DCA94254FD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2175;p22">
                <a:extLst>
                  <a:ext uri="{FF2B5EF4-FFF2-40B4-BE49-F238E27FC236}">
                    <a16:creationId xmlns:a16="http://schemas.microsoft.com/office/drawing/2014/main" id="{873D3B8F-81FE-AB4A-9654-59334A57A45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2176;p22">
              <a:extLst>
                <a:ext uri="{FF2B5EF4-FFF2-40B4-BE49-F238E27FC236}">
                  <a16:creationId xmlns:a16="http://schemas.microsoft.com/office/drawing/2014/main" id="{C1B46E6F-EFF3-574C-991D-94D099B7CAA6}"/>
                </a:ext>
              </a:extLst>
            </p:cNvPr>
            <p:cNvGrpSpPr/>
            <p:nvPr/>
          </p:nvGrpSpPr>
          <p:grpSpPr>
            <a:xfrm>
              <a:off x="7214005" y="2646735"/>
              <a:ext cx="70653" cy="57196"/>
              <a:chOff x="2874404" y="2395531"/>
              <a:chExt cx="567039" cy="502157"/>
            </a:xfrm>
          </p:grpSpPr>
          <p:sp>
            <p:nvSpPr>
              <p:cNvPr id="771" name="Google Shape;2177;p22">
                <a:extLst>
                  <a:ext uri="{FF2B5EF4-FFF2-40B4-BE49-F238E27FC236}">
                    <a16:creationId xmlns:a16="http://schemas.microsoft.com/office/drawing/2014/main" id="{064F6667-DD47-A044-B91C-F0FD74A9B74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2178;p22">
                <a:extLst>
                  <a:ext uri="{FF2B5EF4-FFF2-40B4-BE49-F238E27FC236}">
                    <a16:creationId xmlns:a16="http://schemas.microsoft.com/office/drawing/2014/main" id="{319B5AF6-7BB3-1246-B4DE-5E93F34132B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2179;p22">
              <a:extLst>
                <a:ext uri="{FF2B5EF4-FFF2-40B4-BE49-F238E27FC236}">
                  <a16:creationId xmlns:a16="http://schemas.microsoft.com/office/drawing/2014/main" id="{50E43B5E-AB8E-A740-B83A-0482C97886AD}"/>
                </a:ext>
              </a:extLst>
            </p:cNvPr>
            <p:cNvGrpSpPr/>
            <p:nvPr/>
          </p:nvGrpSpPr>
          <p:grpSpPr>
            <a:xfrm>
              <a:off x="7387474" y="2646735"/>
              <a:ext cx="70653" cy="57196"/>
              <a:chOff x="2874404" y="2395531"/>
              <a:chExt cx="567039" cy="502157"/>
            </a:xfrm>
          </p:grpSpPr>
          <p:sp>
            <p:nvSpPr>
              <p:cNvPr id="769" name="Google Shape;2180;p22">
                <a:extLst>
                  <a:ext uri="{FF2B5EF4-FFF2-40B4-BE49-F238E27FC236}">
                    <a16:creationId xmlns:a16="http://schemas.microsoft.com/office/drawing/2014/main" id="{0C562CDD-7061-EC46-B32C-BE4D9C2EB05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2181;p22">
                <a:extLst>
                  <a:ext uri="{FF2B5EF4-FFF2-40B4-BE49-F238E27FC236}">
                    <a16:creationId xmlns:a16="http://schemas.microsoft.com/office/drawing/2014/main" id="{16C35C62-0AC2-0845-9B27-1CFD3ABB75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2182;p22">
              <a:extLst>
                <a:ext uri="{FF2B5EF4-FFF2-40B4-BE49-F238E27FC236}">
                  <a16:creationId xmlns:a16="http://schemas.microsoft.com/office/drawing/2014/main" id="{3CAB6A39-8883-EC41-815B-0FD5603C07FE}"/>
                </a:ext>
              </a:extLst>
            </p:cNvPr>
            <p:cNvGrpSpPr/>
            <p:nvPr/>
          </p:nvGrpSpPr>
          <p:grpSpPr>
            <a:xfrm>
              <a:off x="7005841" y="2710134"/>
              <a:ext cx="70653" cy="57196"/>
              <a:chOff x="2874404" y="2395531"/>
              <a:chExt cx="567039" cy="502157"/>
            </a:xfrm>
          </p:grpSpPr>
          <p:sp>
            <p:nvSpPr>
              <p:cNvPr id="767" name="Google Shape;2183;p22">
                <a:extLst>
                  <a:ext uri="{FF2B5EF4-FFF2-40B4-BE49-F238E27FC236}">
                    <a16:creationId xmlns:a16="http://schemas.microsoft.com/office/drawing/2014/main" id="{C475FF1F-B208-3C43-8665-4FC1A7D4DEA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2184;p22">
                <a:extLst>
                  <a:ext uri="{FF2B5EF4-FFF2-40B4-BE49-F238E27FC236}">
                    <a16:creationId xmlns:a16="http://schemas.microsoft.com/office/drawing/2014/main" id="{48E81592-6205-BD41-964B-753025A75C5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2185;p22">
              <a:extLst>
                <a:ext uri="{FF2B5EF4-FFF2-40B4-BE49-F238E27FC236}">
                  <a16:creationId xmlns:a16="http://schemas.microsoft.com/office/drawing/2014/main" id="{53A35C3B-501D-904B-8D54-5082BC4539BE}"/>
                </a:ext>
              </a:extLst>
            </p:cNvPr>
            <p:cNvGrpSpPr/>
            <p:nvPr/>
          </p:nvGrpSpPr>
          <p:grpSpPr>
            <a:xfrm>
              <a:off x="7145869" y="2710134"/>
              <a:ext cx="70653" cy="57196"/>
              <a:chOff x="2874404" y="2395531"/>
              <a:chExt cx="567039" cy="502157"/>
            </a:xfrm>
          </p:grpSpPr>
          <p:sp>
            <p:nvSpPr>
              <p:cNvPr id="765" name="Google Shape;2186;p22">
                <a:extLst>
                  <a:ext uri="{FF2B5EF4-FFF2-40B4-BE49-F238E27FC236}">
                    <a16:creationId xmlns:a16="http://schemas.microsoft.com/office/drawing/2014/main" id="{D4F6E80C-58DE-B743-A1A7-3FA45958B8F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2187;p22">
                <a:extLst>
                  <a:ext uri="{FF2B5EF4-FFF2-40B4-BE49-F238E27FC236}">
                    <a16:creationId xmlns:a16="http://schemas.microsoft.com/office/drawing/2014/main" id="{B53D368C-B24D-7042-B5EE-DB0D4A0F8B6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2188;p22">
              <a:extLst>
                <a:ext uri="{FF2B5EF4-FFF2-40B4-BE49-F238E27FC236}">
                  <a16:creationId xmlns:a16="http://schemas.microsoft.com/office/drawing/2014/main" id="{9111C7C7-740F-E54C-936E-BBFBCE769D58}"/>
                </a:ext>
              </a:extLst>
            </p:cNvPr>
            <p:cNvGrpSpPr/>
            <p:nvPr/>
          </p:nvGrpSpPr>
          <p:grpSpPr>
            <a:xfrm>
              <a:off x="7300739" y="2710134"/>
              <a:ext cx="70653" cy="57196"/>
              <a:chOff x="2874404" y="2395531"/>
              <a:chExt cx="567039" cy="502157"/>
            </a:xfrm>
          </p:grpSpPr>
          <p:sp>
            <p:nvSpPr>
              <p:cNvPr id="763" name="Google Shape;2189;p22">
                <a:extLst>
                  <a:ext uri="{FF2B5EF4-FFF2-40B4-BE49-F238E27FC236}">
                    <a16:creationId xmlns:a16="http://schemas.microsoft.com/office/drawing/2014/main" id="{0334A235-C27D-BE42-805E-1469252FD54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2190;p22">
                <a:extLst>
                  <a:ext uri="{FF2B5EF4-FFF2-40B4-BE49-F238E27FC236}">
                    <a16:creationId xmlns:a16="http://schemas.microsoft.com/office/drawing/2014/main" id="{22A09969-D304-724F-97E3-0D7FFAA5F08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2191;p22">
              <a:extLst>
                <a:ext uri="{FF2B5EF4-FFF2-40B4-BE49-F238E27FC236}">
                  <a16:creationId xmlns:a16="http://schemas.microsoft.com/office/drawing/2014/main" id="{D77F6EAF-2EE6-3444-841C-594C4A032D80}"/>
                </a:ext>
              </a:extLst>
            </p:cNvPr>
            <p:cNvGrpSpPr/>
            <p:nvPr/>
          </p:nvGrpSpPr>
          <p:grpSpPr>
            <a:xfrm>
              <a:off x="7479285" y="2710134"/>
              <a:ext cx="70653" cy="57196"/>
              <a:chOff x="2874404" y="2395531"/>
              <a:chExt cx="567039" cy="502157"/>
            </a:xfrm>
          </p:grpSpPr>
          <p:sp>
            <p:nvSpPr>
              <p:cNvPr id="761" name="Google Shape;2192;p22">
                <a:extLst>
                  <a:ext uri="{FF2B5EF4-FFF2-40B4-BE49-F238E27FC236}">
                    <a16:creationId xmlns:a16="http://schemas.microsoft.com/office/drawing/2014/main" id="{54A28992-0768-2946-AAC0-7630AC32C5A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2193;p22">
                <a:extLst>
                  <a:ext uri="{FF2B5EF4-FFF2-40B4-BE49-F238E27FC236}">
                    <a16:creationId xmlns:a16="http://schemas.microsoft.com/office/drawing/2014/main" id="{B57ADA60-043A-E14D-B6EC-58D09105E4A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2194;p22">
              <a:extLst>
                <a:ext uri="{FF2B5EF4-FFF2-40B4-BE49-F238E27FC236}">
                  <a16:creationId xmlns:a16="http://schemas.microsoft.com/office/drawing/2014/main" id="{27D9C586-8626-C143-8C4F-EB0510C461C2}"/>
                </a:ext>
              </a:extLst>
            </p:cNvPr>
            <p:cNvGrpSpPr/>
            <p:nvPr/>
          </p:nvGrpSpPr>
          <p:grpSpPr>
            <a:xfrm>
              <a:off x="7075229" y="2773532"/>
              <a:ext cx="70653" cy="57196"/>
              <a:chOff x="2874404" y="2395531"/>
              <a:chExt cx="567039" cy="502157"/>
            </a:xfrm>
          </p:grpSpPr>
          <p:sp>
            <p:nvSpPr>
              <p:cNvPr id="759" name="Google Shape;2195;p22">
                <a:extLst>
                  <a:ext uri="{FF2B5EF4-FFF2-40B4-BE49-F238E27FC236}">
                    <a16:creationId xmlns:a16="http://schemas.microsoft.com/office/drawing/2014/main" id="{41953D34-7F0C-F44B-87C7-9B7D8ABD5B7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2196;p22">
                <a:extLst>
                  <a:ext uri="{FF2B5EF4-FFF2-40B4-BE49-F238E27FC236}">
                    <a16:creationId xmlns:a16="http://schemas.microsoft.com/office/drawing/2014/main" id="{E8F07FA2-7A86-2047-A99E-B5A201CBC5C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2197;p22">
              <a:extLst>
                <a:ext uri="{FF2B5EF4-FFF2-40B4-BE49-F238E27FC236}">
                  <a16:creationId xmlns:a16="http://schemas.microsoft.com/office/drawing/2014/main" id="{34C00705-474E-674F-AF8E-8F15378B09A7}"/>
                </a:ext>
              </a:extLst>
            </p:cNvPr>
            <p:cNvGrpSpPr/>
            <p:nvPr/>
          </p:nvGrpSpPr>
          <p:grpSpPr>
            <a:xfrm>
              <a:off x="7222033" y="2775185"/>
              <a:ext cx="126970" cy="85910"/>
              <a:chOff x="2938841" y="2410050"/>
              <a:chExt cx="1019023" cy="754256"/>
            </a:xfrm>
          </p:grpSpPr>
          <p:sp>
            <p:nvSpPr>
              <p:cNvPr id="721" name="Google Shape;2198;p22">
                <a:extLst>
                  <a:ext uri="{FF2B5EF4-FFF2-40B4-BE49-F238E27FC236}">
                    <a16:creationId xmlns:a16="http://schemas.microsoft.com/office/drawing/2014/main" id="{2C9F12A9-FD46-104F-9372-A28C5823EC9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2199;p22">
                <a:extLst>
                  <a:ext uri="{FF2B5EF4-FFF2-40B4-BE49-F238E27FC236}">
                    <a16:creationId xmlns:a16="http://schemas.microsoft.com/office/drawing/2014/main" id="{4952BB14-1DEA-5F4D-8DCB-54B784A82A02}"/>
                  </a:ext>
                </a:extLst>
              </p:cNvPr>
              <p:cNvSpPr/>
              <p:nvPr/>
            </p:nvSpPr>
            <p:spPr>
              <a:xfrm>
                <a:off x="3390825" y="2662149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2200;p22">
              <a:extLst>
                <a:ext uri="{FF2B5EF4-FFF2-40B4-BE49-F238E27FC236}">
                  <a16:creationId xmlns:a16="http://schemas.microsoft.com/office/drawing/2014/main" id="{0610F02D-B2EF-0D4F-9B51-AC91A45E9AF4}"/>
                </a:ext>
              </a:extLst>
            </p:cNvPr>
            <p:cNvGrpSpPr/>
            <p:nvPr/>
          </p:nvGrpSpPr>
          <p:grpSpPr>
            <a:xfrm>
              <a:off x="7387474" y="2773532"/>
              <a:ext cx="70653" cy="57196"/>
              <a:chOff x="2874404" y="2395531"/>
              <a:chExt cx="567039" cy="502157"/>
            </a:xfrm>
          </p:grpSpPr>
          <p:sp>
            <p:nvSpPr>
              <p:cNvPr id="719" name="Google Shape;2201;p22">
                <a:extLst>
                  <a:ext uri="{FF2B5EF4-FFF2-40B4-BE49-F238E27FC236}">
                    <a16:creationId xmlns:a16="http://schemas.microsoft.com/office/drawing/2014/main" id="{9EC288CD-69C4-5D43-B392-E8350652446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2202;p22">
                <a:extLst>
                  <a:ext uri="{FF2B5EF4-FFF2-40B4-BE49-F238E27FC236}">
                    <a16:creationId xmlns:a16="http://schemas.microsoft.com/office/drawing/2014/main" id="{2D82973A-115B-E94D-9FAB-59C4F369DF7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2203;p22">
              <a:extLst>
                <a:ext uri="{FF2B5EF4-FFF2-40B4-BE49-F238E27FC236}">
                  <a16:creationId xmlns:a16="http://schemas.microsoft.com/office/drawing/2014/main" id="{9AF4D107-2C57-6241-AD3A-013BDF49D178}"/>
                </a:ext>
              </a:extLst>
            </p:cNvPr>
            <p:cNvGrpSpPr/>
            <p:nvPr/>
          </p:nvGrpSpPr>
          <p:grpSpPr>
            <a:xfrm>
              <a:off x="7555466" y="2646727"/>
              <a:ext cx="70653" cy="57196"/>
              <a:chOff x="2874404" y="2395531"/>
              <a:chExt cx="567039" cy="502157"/>
            </a:xfrm>
          </p:grpSpPr>
          <p:sp>
            <p:nvSpPr>
              <p:cNvPr id="717" name="Google Shape;2204;p22">
                <a:extLst>
                  <a:ext uri="{FF2B5EF4-FFF2-40B4-BE49-F238E27FC236}">
                    <a16:creationId xmlns:a16="http://schemas.microsoft.com/office/drawing/2014/main" id="{31D9FBFD-E698-994E-BE07-C20F1D7024E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2205;p22">
                <a:extLst>
                  <a:ext uri="{FF2B5EF4-FFF2-40B4-BE49-F238E27FC236}">
                    <a16:creationId xmlns:a16="http://schemas.microsoft.com/office/drawing/2014/main" id="{F0F53F65-D467-EA4A-AFAE-23E4569D2EB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2206;p22">
              <a:extLst>
                <a:ext uri="{FF2B5EF4-FFF2-40B4-BE49-F238E27FC236}">
                  <a16:creationId xmlns:a16="http://schemas.microsoft.com/office/drawing/2014/main" id="{EDBDB169-0FB7-BB47-9E33-7206F4F721DA}"/>
                </a:ext>
              </a:extLst>
            </p:cNvPr>
            <p:cNvGrpSpPr/>
            <p:nvPr/>
          </p:nvGrpSpPr>
          <p:grpSpPr>
            <a:xfrm>
              <a:off x="7695494" y="2646727"/>
              <a:ext cx="70653" cy="57196"/>
              <a:chOff x="2874404" y="2395531"/>
              <a:chExt cx="567039" cy="502157"/>
            </a:xfrm>
          </p:grpSpPr>
          <p:sp>
            <p:nvSpPr>
              <p:cNvPr id="715" name="Google Shape;2207;p22">
                <a:extLst>
                  <a:ext uri="{FF2B5EF4-FFF2-40B4-BE49-F238E27FC236}">
                    <a16:creationId xmlns:a16="http://schemas.microsoft.com/office/drawing/2014/main" id="{0BD7BC7E-E2BE-C64A-AA22-9134B5E42C8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2208;p22">
                <a:extLst>
                  <a:ext uri="{FF2B5EF4-FFF2-40B4-BE49-F238E27FC236}">
                    <a16:creationId xmlns:a16="http://schemas.microsoft.com/office/drawing/2014/main" id="{E1C99F93-3038-8B42-BA4A-0AB8C5B0E9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" name="Google Shape;2209;p22">
              <a:extLst>
                <a:ext uri="{FF2B5EF4-FFF2-40B4-BE49-F238E27FC236}">
                  <a16:creationId xmlns:a16="http://schemas.microsoft.com/office/drawing/2014/main" id="{DBF3942F-6F3D-2846-8DC9-C6F20DF3F5AA}"/>
                </a:ext>
              </a:extLst>
            </p:cNvPr>
            <p:cNvGrpSpPr/>
            <p:nvPr/>
          </p:nvGrpSpPr>
          <p:grpSpPr>
            <a:xfrm>
              <a:off x="7850364" y="2646727"/>
              <a:ext cx="70653" cy="57196"/>
              <a:chOff x="2874404" y="2395531"/>
              <a:chExt cx="567039" cy="502157"/>
            </a:xfrm>
          </p:grpSpPr>
          <p:sp>
            <p:nvSpPr>
              <p:cNvPr id="711" name="Google Shape;2210;p22">
                <a:extLst>
                  <a:ext uri="{FF2B5EF4-FFF2-40B4-BE49-F238E27FC236}">
                    <a16:creationId xmlns:a16="http://schemas.microsoft.com/office/drawing/2014/main" id="{1992C864-6DF4-F84A-8AA1-843B919A85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2211;p22">
                <a:extLst>
                  <a:ext uri="{FF2B5EF4-FFF2-40B4-BE49-F238E27FC236}">
                    <a16:creationId xmlns:a16="http://schemas.microsoft.com/office/drawing/2014/main" id="{D53EFA1F-1249-E64C-ACD2-F50000E7279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2212;p22">
              <a:extLst>
                <a:ext uri="{FF2B5EF4-FFF2-40B4-BE49-F238E27FC236}">
                  <a16:creationId xmlns:a16="http://schemas.microsoft.com/office/drawing/2014/main" id="{BD31AA1F-8DF6-8F41-9010-5F422DF670D1}"/>
                </a:ext>
              </a:extLst>
            </p:cNvPr>
            <p:cNvGrpSpPr/>
            <p:nvPr/>
          </p:nvGrpSpPr>
          <p:grpSpPr>
            <a:xfrm>
              <a:off x="8028910" y="2646727"/>
              <a:ext cx="70653" cy="57196"/>
              <a:chOff x="2874404" y="2395531"/>
              <a:chExt cx="567039" cy="502157"/>
            </a:xfrm>
          </p:grpSpPr>
          <p:sp>
            <p:nvSpPr>
              <p:cNvPr id="708" name="Google Shape;2213;p22">
                <a:extLst>
                  <a:ext uri="{FF2B5EF4-FFF2-40B4-BE49-F238E27FC236}">
                    <a16:creationId xmlns:a16="http://schemas.microsoft.com/office/drawing/2014/main" id="{5C121E8A-24CE-7C43-BF22-1A12F8A3F4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2214;p22">
                <a:extLst>
                  <a:ext uri="{FF2B5EF4-FFF2-40B4-BE49-F238E27FC236}">
                    <a16:creationId xmlns:a16="http://schemas.microsoft.com/office/drawing/2014/main" id="{57A7FF55-495D-4441-B7E7-5349C68A69F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2215;p22">
              <a:extLst>
                <a:ext uri="{FF2B5EF4-FFF2-40B4-BE49-F238E27FC236}">
                  <a16:creationId xmlns:a16="http://schemas.microsoft.com/office/drawing/2014/main" id="{FA5CE124-C9B1-3840-B569-7D3712D7BFF0}"/>
                </a:ext>
              </a:extLst>
            </p:cNvPr>
            <p:cNvGrpSpPr/>
            <p:nvPr/>
          </p:nvGrpSpPr>
          <p:grpSpPr>
            <a:xfrm>
              <a:off x="7624854" y="2710126"/>
              <a:ext cx="70653" cy="57196"/>
              <a:chOff x="2874404" y="2395531"/>
              <a:chExt cx="567039" cy="502157"/>
            </a:xfrm>
          </p:grpSpPr>
          <p:sp>
            <p:nvSpPr>
              <p:cNvPr id="705" name="Google Shape;2216;p22">
                <a:extLst>
                  <a:ext uri="{FF2B5EF4-FFF2-40B4-BE49-F238E27FC236}">
                    <a16:creationId xmlns:a16="http://schemas.microsoft.com/office/drawing/2014/main" id="{82181293-9A27-7E48-B407-07868CA1C8D5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2217;p22">
                <a:extLst>
                  <a:ext uri="{FF2B5EF4-FFF2-40B4-BE49-F238E27FC236}">
                    <a16:creationId xmlns:a16="http://schemas.microsoft.com/office/drawing/2014/main" id="{3C3F97F0-0A84-4A4F-8BD2-53015E1D9C1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2218;p22">
              <a:extLst>
                <a:ext uri="{FF2B5EF4-FFF2-40B4-BE49-F238E27FC236}">
                  <a16:creationId xmlns:a16="http://schemas.microsoft.com/office/drawing/2014/main" id="{58A14577-3848-B846-896F-0F2E89DC635F}"/>
                </a:ext>
              </a:extLst>
            </p:cNvPr>
            <p:cNvGrpSpPr/>
            <p:nvPr/>
          </p:nvGrpSpPr>
          <p:grpSpPr>
            <a:xfrm>
              <a:off x="7763630" y="2710126"/>
              <a:ext cx="70653" cy="57196"/>
              <a:chOff x="2874404" y="2395531"/>
              <a:chExt cx="567039" cy="502157"/>
            </a:xfrm>
          </p:grpSpPr>
          <p:sp>
            <p:nvSpPr>
              <p:cNvPr id="703" name="Google Shape;2219;p22">
                <a:extLst>
                  <a:ext uri="{FF2B5EF4-FFF2-40B4-BE49-F238E27FC236}">
                    <a16:creationId xmlns:a16="http://schemas.microsoft.com/office/drawing/2014/main" id="{4AE7FABA-F331-154A-B1A0-F70E85E2A77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2220;p22">
                <a:extLst>
                  <a:ext uri="{FF2B5EF4-FFF2-40B4-BE49-F238E27FC236}">
                    <a16:creationId xmlns:a16="http://schemas.microsoft.com/office/drawing/2014/main" id="{8054F684-3263-2D43-A8A1-8354CCB209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2221;p22">
              <a:extLst>
                <a:ext uri="{FF2B5EF4-FFF2-40B4-BE49-F238E27FC236}">
                  <a16:creationId xmlns:a16="http://schemas.microsoft.com/office/drawing/2014/main" id="{42B2EA7F-65D5-214B-B7BC-FB32ACC2DFAE}"/>
                </a:ext>
              </a:extLst>
            </p:cNvPr>
            <p:cNvGrpSpPr/>
            <p:nvPr/>
          </p:nvGrpSpPr>
          <p:grpSpPr>
            <a:xfrm>
              <a:off x="7937099" y="2710126"/>
              <a:ext cx="70653" cy="57196"/>
              <a:chOff x="2874404" y="2395531"/>
              <a:chExt cx="567039" cy="502157"/>
            </a:xfrm>
          </p:grpSpPr>
          <p:sp>
            <p:nvSpPr>
              <p:cNvPr id="701" name="Google Shape;2222;p22">
                <a:extLst>
                  <a:ext uri="{FF2B5EF4-FFF2-40B4-BE49-F238E27FC236}">
                    <a16:creationId xmlns:a16="http://schemas.microsoft.com/office/drawing/2014/main" id="{915700B0-EF77-6940-9168-FFC184F3F8E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223;p22">
                <a:extLst>
                  <a:ext uri="{FF2B5EF4-FFF2-40B4-BE49-F238E27FC236}">
                    <a16:creationId xmlns:a16="http://schemas.microsoft.com/office/drawing/2014/main" id="{917FCB95-A316-9E4B-89DF-EBE5F1DFB5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2224;p22">
              <a:extLst>
                <a:ext uri="{FF2B5EF4-FFF2-40B4-BE49-F238E27FC236}">
                  <a16:creationId xmlns:a16="http://schemas.microsoft.com/office/drawing/2014/main" id="{B90DC389-E57F-764D-BD7C-FDD0B1431523}"/>
                </a:ext>
              </a:extLst>
            </p:cNvPr>
            <p:cNvGrpSpPr/>
            <p:nvPr/>
          </p:nvGrpSpPr>
          <p:grpSpPr>
            <a:xfrm>
              <a:off x="7684829" y="2773532"/>
              <a:ext cx="70653" cy="57196"/>
              <a:chOff x="2874404" y="2395531"/>
              <a:chExt cx="567039" cy="502157"/>
            </a:xfrm>
          </p:grpSpPr>
          <p:sp>
            <p:nvSpPr>
              <p:cNvPr id="699" name="Google Shape;2225;p22">
                <a:extLst>
                  <a:ext uri="{FF2B5EF4-FFF2-40B4-BE49-F238E27FC236}">
                    <a16:creationId xmlns:a16="http://schemas.microsoft.com/office/drawing/2014/main" id="{C2E3B631-0823-D04F-8962-0302AE98EBE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226;p22">
                <a:extLst>
                  <a:ext uri="{FF2B5EF4-FFF2-40B4-BE49-F238E27FC236}">
                    <a16:creationId xmlns:a16="http://schemas.microsoft.com/office/drawing/2014/main" id="{0464D364-8B48-754D-9632-6ACED5F4D83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2227;p22">
              <a:extLst>
                <a:ext uri="{FF2B5EF4-FFF2-40B4-BE49-F238E27FC236}">
                  <a16:creationId xmlns:a16="http://schemas.microsoft.com/office/drawing/2014/main" id="{394AA055-782C-3F4B-A707-971E3CAEB113}"/>
                </a:ext>
              </a:extLst>
            </p:cNvPr>
            <p:cNvGrpSpPr/>
            <p:nvPr/>
          </p:nvGrpSpPr>
          <p:grpSpPr>
            <a:xfrm>
              <a:off x="7823605" y="2773532"/>
              <a:ext cx="70653" cy="57196"/>
              <a:chOff x="2874404" y="2395531"/>
              <a:chExt cx="567039" cy="502157"/>
            </a:xfrm>
          </p:grpSpPr>
          <p:sp>
            <p:nvSpPr>
              <p:cNvPr id="697" name="Google Shape;2228;p22">
                <a:extLst>
                  <a:ext uri="{FF2B5EF4-FFF2-40B4-BE49-F238E27FC236}">
                    <a16:creationId xmlns:a16="http://schemas.microsoft.com/office/drawing/2014/main" id="{79C4B38E-5EDF-4B4A-A0E6-5CE2F32F96A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229;p22">
                <a:extLst>
                  <a:ext uri="{FF2B5EF4-FFF2-40B4-BE49-F238E27FC236}">
                    <a16:creationId xmlns:a16="http://schemas.microsoft.com/office/drawing/2014/main" id="{E528CF78-AD3D-0045-9E20-8E653443CBE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2230;p22">
              <a:extLst>
                <a:ext uri="{FF2B5EF4-FFF2-40B4-BE49-F238E27FC236}">
                  <a16:creationId xmlns:a16="http://schemas.microsoft.com/office/drawing/2014/main" id="{51FDA569-08D8-0340-9212-E3326051143F}"/>
                </a:ext>
              </a:extLst>
            </p:cNvPr>
            <p:cNvGrpSpPr/>
            <p:nvPr/>
          </p:nvGrpSpPr>
          <p:grpSpPr>
            <a:xfrm>
              <a:off x="7997074" y="2773532"/>
              <a:ext cx="70653" cy="57196"/>
              <a:chOff x="2874404" y="2395531"/>
              <a:chExt cx="567039" cy="502157"/>
            </a:xfrm>
          </p:grpSpPr>
          <p:sp>
            <p:nvSpPr>
              <p:cNvPr id="695" name="Google Shape;2231;p22">
                <a:extLst>
                  <a:ext uri="{FF2B5EF4-FFF2-40B4-BE49-F238E27FC236}">
                    <a16:creationId xmlns:a16="http://schemas.microsoft.com/office/drawing/2014/main" id="{F08449A5-896B-C140-8CB7-19C3AD331EB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232;p22">
                <a:extLst>
                  <a:ext uri="{FF2B5EF4-FFF2-40B4-BE49-F238E27FC236}">
                    <a16:creationId xmlns:a16="http://schemas.microsoft.com/office/drawing/2014/main" id="{827AAC99-1A8E-6B48-AC27-A36E5AEAA3E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2233;p22">
              <a:extLst>
                <a:ext uri="{FF2B5EF4-FFF2-40B4-BE49-F238E27FC236}">
                  <a16:creationId xmlns:a16="http://schemas.microsoft.com/office/drawing/2014/main" id="{B97F0F9C-8C57-7641-802C-759FFF38E1BB}"/>
                </a:ext>
              </a:extLst>
            </p:cNvPr>
            <p:cNvGrpSpPr/>
            <p:nvPr/>
          </p:nvGrpSpPr>
          <p:grpSpPr>
            <a:xfrm>
              <a:off x="7151429" y="2875335"/>
              <a:ext cx="70653" cy="57196"/>
              <a:chOff x="2874404" y="2395531"/>
              <a:chExt cx="567039" cy="502157"/>
            </a:xfrm>
          </p:grpSpPr>
          <p:sp>
            <p:nvSpPr>
              <p:cNvPr id="693" name="Google Shape;2234;p22">
                <a:extLst>
                  <a:ext uri="{FF2B5EF4-FFF2-40B4-BE49-F238E27FC236}">
                    <a16:creationId xmlns:a16="http://schemas.microsoft.com/office/drawing/2014/main" id="{B637C24E-177F-A64D-9642-2BA5AB7FF7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2235;p22">
                <a:extLst>
                  <a:ext uri="{FF2B5EF4-FFF2-40B4-BE49-F238E27FC236}">
                    <a16:creationId xmlns:a16="http://schemas.microsoft.com/office/drawing/2014/main" id="{E549CD36-AE55-D242-9562-10B8B43F136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" name="Google Shape;2236;p22">
              <a:extLst>
                <a:ext uri="{FF2B5EF4-FFF2-40B4-BE49-F238E27FC236}">
                  <a16:creationId xmlns:a16="http://schemas.microsoft.com/office/drawing/2014/main" id="{77D9B194-2717-3E4C-9479-896169850C93}"/>
                </a:ext>
              </a:extLst>
            </p:cNvPr>
            <p:cNvGrpSpPr/>
            <p:nvPr/>
          </p:nvGrpSpPr>
          <p:grpSpPr>
            <a:xfrm>
              <a:off x="7290205" y="2875335"/>
              <a:ext cx="70653" cy="57196"/>
              <a:chOff x="2874404" y="2395531"/>
              <a:chExt cx="567039" cy="502157"/>
            </a:xfrm>
          </p:grpSpPr>
          <p:sp>
            <p:nvSpPr>
              <p:cNvPr id="691" name="Google Shape;2237;p22">
                <a:extLst>
                  <a:ext uri="{FF2B5EF4-FFF2-40B4-BE49-F238E27FC236}">
                    <a16:creationId xmlns:a16="http://schemas.microsoft.com/office/drawing/2014/main" id="{5B60EF0C-57F2-6A4C-9535-3E491E6CF92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2238;p22">
                <a:extLst>
                  <a:ext uri="{FF2B5EF4-FFF2-40B4-BE49-F238E27FC236}">
                    <a16:creationId xmlns:a16="http://schemas.microsoft.com/office/drawing/2014/main" id="{2E38BBE7-3E40-0F42-80D1-908516FF4C3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2239;p22">
              <a:extLst>
                <a:ext uri="{FF2B5EF4-FFF2-40B4-BE49-F238E27FC236}">
                  <a16:creationId xmlns:a16="http://schemas.microsoft.com/office/drawing/2014/main" id="{6C358449-6737-CF45-ACEB-0F0F69745C7D}"/>
                </a:ext>
              </a:extLst>
            </p:cNvPr>
            <p:cNvGrpSpPr/>
            <p:nvPr/>
          </p:nvGrpSpPr>
          <p:grpSpPr>
            <a:xfrm>
              <a:off x="7463674" y="2875335"/>
              <a:ext cx="70653" cy="57196"/>
              <a:chOff x="2874404" y="2395531"/>
              <a:chExt cx="567039" cy="502157"/>
            </a:xfrm>
          </p:grpSpPr>
          <p:sp>
            <p:nvSpPr>
              <p:cNvPr id="689" name="Google Shape;2240;p22">
                <a:extLst>
                  <a:ext uri="{FF2B5EF4-FFF2-40B4-BE49-F238E27FC236}">
                    <a16:creationId xmlns:a16="http://schemas.microsoft.com/office/drawing/2014/main" id="{4A21ED68-7EC7-2C41-A17A-8BDA52E9154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241;p22">
                <a:extLst>
                  <a:ext uri="{FF2B5EF4-FFF2-40B4-BE49-F238E27FC236}">
                    <a16:creationId xmlns:a16="http://schemas.microsoft.com/office/drawing/2014/main" id="{B5BF44F1-704F-8A49-BAA3-65DCBC54576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2242;p22">
              <a:extLst>
                <a:ext uri="{FF2B5EF4-FFF2-40B4-BE49-F238E27FC236}">
                  <a16:creationId xmlns:a16="http://schemas.microsoft.com/office/drawing/2014/main" id="{F7706BBF-E51E-4A4D-89DA-853CAF00969E}"/>
                </a:ext>
              </a:extLst>
            </p:cNvPr>
            <p:cNvGrpSpPr/>
            <p:nvPr/>
          </p:nvGrpSpPr>
          <p:grpSpPr>
            <a:xfrm>
              <a:off x="7631666" y="2875327"/>
              <a:ext cx="70653" cy="57196"/>
              <a:chOff x="2874404" y="2395531"/>
              <a:chExt cx="567039" cy="502157"/>
            </a:xfrm>
          </p:grpSpPr>
          <p:sp>
            <p:nvSpPr>
              <p:cNvPr id="687" name="Google Shape;2243;p22">
                <a:extLst>
                  <a:ext uri="{FF2B5EF4-FFF2-40B4-BE49-F238E27FC236}">
                    <a16:creationId xmlns:a16="http://schemas.microsoft.com/office/drawing/2014/main" id="{457CB180-5452-AA4C-AEBA-5936872B3D7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244;p22">
                <a:extLst>
                  <a:ext uri="{FF2B5EF4-FFF2-40B4-BE49-F238E27FC236}">
                    <a16:creationId xmlns:a16="http://schemas.microsoft.com/office/drawing/2014/main" id="{4C73E7FA-E92F-4243-A410-DC3DA53DD49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2245;p22">
              <a:extLst>
                <a:ext uri="{FF2B5EF4-FFF2-40B4-BE49-F238E27FC236}">
                  <a16:creationId xmlns:a16="http://schemas.microsoft.com/office/drawing/2014/main" id="{CD2BFD67-BDB6-1E4B-92C5-DC9E7F1A69F4}"/>
                </a:ext>
              </a:extLst>
            </p:cNvPr>
            <p:cNvGrpSpPr/>
            <p:nvPr/>
          </p:nvGrpSpPr>
          <p:grpSpPr>
            <a:xfrm>
              <a:off x="7771694" y="2875327"/>
              <a:ext cx="70653" cy="57196"/>
              <a:chOff x="2874404" y="2395531"/>
              <a:chExt cx="567039" cy="502157"/>
            </a:xfrm>
          </p:grpSpPr>
          <p:sp>
            <p:nvSpPr>
              <p:cNvPr id="685" name="Google Shape;2246;p22">
                <a:extLst>
                  <a:ext uri="{FF2B5EF4-FFF2-40B4-BE49-F238E27FC236}">
                    <a16:creationId xmlns:a16="http://schemas.microsoft.com/office/drawing/2014/main" id="{D522DAF4-6619-BD45-8C4E-80727A7B84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247;p22">
                <a:extLst>
                  <a:ext uri="{FF2B5EF4-FFF2-40B4-BE49-F238E27FC236}">
                    <a16:creationId xmlns:a16="http://schemas.microsoft.com/office/drawing/2014/main" id="{0DC9C11B-B77C-604E-9E46-0BE84F70485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2248;p22">
              <a:extLst>
                <a:ext uri="{FF2B5EF4-FFF2-40B4-BE49-F238E27FC236}">
                  <a16:creationId xmlns:a16="http://schemas.microsoft.com/office/drawing/2014/main" id="{01C31432-B822-5D47-BD0B-C38BD4E98E6D}"/>
                </a:ext>
              </a:extLst>
            </p:cNvPr>
            <p:cNvGrpSpPr/>
            <p:nvPr/>
          </p:nvGrpSpPr>
          <p:grpSpPr>
            <a:xfrm>
              <a:off x="7926564" y="2875327"/>
              <a:ext cx="70653" cy="57196"/>
              <a:chOff x="2874404" y="2395531"/>
              <a:chExt cx="567039" cy="502157"/>
            </a:xfrm>
          </p:grpSpPr>
          <p:sp>
            <p:nvSpPr>
              <p:cNvPr id="683" name="Google Shape;2249;p22">
                <a:extLst>
                  <a:ext uri="{FF2B5EF4-FFF2-40B4-BE49-F238E27FC236}">
                    <a16:creationId xmlns:a16="http://schemas.microsoft.com/office/drawing/2014/main" id="{86280EF9-6804-C646-9631-7F576A101E9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2250;p22">
                <a:extLst>
                  <a:ext uri="{FF2B5EF4-FFF2-40B4-BE49-F238E27FC236}">
                    <a16:creationId xmlns:a16="http://schemas.microsoft.com/office/drawing/2014/main" id="{93F318D9-C383-E94C-B8EF-B0C921494CD8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" name="Google Shape;2251;p22">
              <a:extLst>
                <a:ext uri="{FF2B5EF4-FFF2-40B4-BE49-F238E27FC236}">
                  <a16:creationId xmlns:a16="http://schemas.microsoft.com/office/drawing/2014/main" id="{F8FFBE72-86EA-7145-991E-4AF9212D5446}"/>
                </a:ext>
              </a:extLst>
            </p:cNvPr>
            <p:cNvGrpSpPr/>
            <p:nvPr/>
          </p:nvGrpSpPr>
          <p:grpSpPr>
            <a:xfrm>
              <a:off x="8105110" y="2875327"/>
              <a:ext cx="70653" cy="57196"/>
              <a:chOff x="2874404" y="2395531"/>
              <a:chExt cx="567039" cy="502157"/>
            </a:xfrm>
          </p:grpSpPr>
          <p:sp>
            <p:nvSpPr>
              <p:cNvPr id="681" name="Google Shape;2252;p22">
                <a:extLst>
                  <a:ext uri="{FF2B5EF4-FFF2-40B4-BE49-F238E27FC236}">
                    <a16:creationId xmlns:a16="http://schemas.microsoft.com/office/drawing/2014/main" id="{B677B887-7951-A147-A541-01077998C07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2253;p22">
                <a:extLst>
                  <a:ext uri="{FF2B5EF4-FFF2-40B4-BE49-F238E27FC236}">
                    <a16:creationId xmlns:a16="http://schemas.microsoft.com/office/drawing/2014/main" id="{90690FFD-CC54-674F-9829-FBABB5F0DC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2254;p22">
              <a:extLst>
                <a:ext uri="{FF2B5EF4-FFF2-40B4-BE49-F238E27FC236}">
                  <a16:creationId xmlns:a16="http://schemas.microsoft.com/office/drawing/2014/main" id="{E8390476-EFAF-A34C-8C65-57FC3C02D0EC}"/>
                </a:ext>
              </a:extLst>
            </p:cNvPr>
            <p:cNvGrpSpPr/>
            <p:nvPr/>
          </p:nvGrpSpPr>
          <p:grpSpPr>
            <a:xfrm>
              <a:off x="7555485" y="2786334"/>
              <a:ext cx="70653" cy="57196"/>
              <a:chOff x="2874404" y="2395531"/>
              <a:chExt cx="567039" cy="502157"/>
            </a:xfrm>
          </p:grpSpPr>
          <p:sp>
            <p:nvSpPr>
              <p:cNvPr id="679" name="Google Shape;2255;p22">
                <a:extLst>
                  <a:ext uri="{FF2B5EF4-FFF2-40B4-BE49-F238E27FC236}">
                    <a16:creationId xmlns:a16="http://schemas.microsoft.com/office/drawing/2014/main" id="{FB4531E4-0734-CE49-8142-FCB0139680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256;p22">
                <a:extLst>
                  <a:ext uri="{FF2B5EF4-FFF2-40B4-BE49-F238E27FC236}">
                    <a16:creationId xmlns:a16="http://schemas.microsoft.com/office/drawing/2014/main" id="{E8BB3273-CC89-744C-BAE4-923F68C8271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2257;p22">
              <a:extLst>
                <a:ext uri="{FF2B5EF4-FFF2-40B4-BE49-F238E27FC236}">
                  <a16:creationId xmlns:a16="http://schemas.microsoft.com/office/drawing/2014/main" id="{01C6FBE9-95FC-CB4E-B923-9F8E48993384}"/>
                </a:ext>
              </a:extLst>
            </p:cNvPr>
            <p:cNvGrpSpPr/>
            <p:nvPr/>
          </p:nvGrpSpPr>
          <p:grpSpPr>
            <a:xfrm>
              <a:off x="6999029" y="2849732"/>
              <a:ext cx="70653" cy="57196"/>
              <a:chOff x="2874404" y="2395531"/>
              <a:chExt cx="567039" cy="502157"/>
            </a:xfrm>
          </p:grpSpPr>
          <p:sp>
            <p:nvSpPr>
              <p:cNvPr id="677" name="Google Shape;2258;p22">
                <a:extLst>
                  <a:ext uri="{FF2B5EF4-FFF2-40B4-BE49-F238E27FC236}">
                    <a16:creationId xmlns:a16="http://schemas.microsoft.com/office/drawing/2014/main" id="{FD57A285-43B5-B544-8375-A0CDD55B429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259;p22">
                <a:extLst>
                  <a:ext uri="{FF2B5EF4-FFF2-40B4-BE49-F238E27FC236}">
                    <a16:creationId xmlns:a16="http://schemas.microsoft.com/office/drawing/2014/main" id="{1DFDB653-407B-1C4E-A354-DEAA32214EE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" name="Google Shape;2260;p22">
              <a:extLst>
                <a:ext uri="{FF2B5EF4-FFF2-40B4-BE49-F238E27FC236}">
                  <a16:creationId xmlns:a16="http://schemas.microsoft.com/office/drawing/2014/main" id="{BBAC8473-EDB7-A247-A806-54A7B5ABC9D4}"/>
                </a:ext>
              </a:extLst>
            </p:cNvPr>
            <p:cNvGrpSpPr/>
            <p:nvPr/>
          </p:nvGrpSpPr>
          <p:grpSpPr>
            <a:xfrm>
              <a:off x="7387474" y="2951535"/>
              <a:ext cx="70653" cy="57196"/>
              <a:chOff x="2874404" y="2395531"/>
              <a:chExt cx="567039" cy="502157"/>
            </a:xfrm>
          </p:grpSpPr>
          <p:sp>
            <p:nvSpPr>
              <p:cNvPr id="675" name="Google Shape;2261;p22">
                <a:extLst>
                  <a:ext uri="{FF2B5EF4-FFF2-40B4-BE49-F238E27FC236}">
                    <a16:creationId xmlns:a16="http://schemas.microsoft.com/office/drawing/2014/main" id="{F630F1D9-2AA9-8E45-84EB-35AF7BAC5FF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2262;p22">
                <a:extLst>
                  <a:ext uri="{FF2B5EF4-FFF2-40B4-BE49-F238E27FC236}">
                    <a16:creationId xmlns:a16="http://schemas.microsoft.com/office/drawing/2014/main" id="{F76AD4F6-1EF2-E642-AEA4-35F52BA1006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2263;p22">
              <a:extLst>
                <a:ext uri="{FF2B5EF4-FFF2-40B4-BE49-F238E27FC236}">
                  <a16:creationId xmlns:a16="http://schemas.microsoft.com/office/drawing/2014/main" id="{8BC112DF-FEF2-304C-BC82-7E1AA361F0DE}"/>
                </a:ext>
              </a:extLst>
            </p:cNvPr>
            <p:cNvGrpSpPr/>
            <p:nvPr/>
          </p:nvGrpSpPr>
          <p:grpSpPr>
            <a:xfrm>
              <a:off x="7616074" y="2570535"/>
              <a:ext cx="70653" cy="57196"/>
              <a:chOff x="2874404" y="2395531"/>
              <a:chExt cx="567039" cy="502157"/>
            </a:xfrm>
          </p:grpSpPr>
          <p:sp>
            <p:nvSpPr>
              <p:cNvPr id="673" name="Google Shape;2264;p22">
                <a:extLst>
                  <a:ext uri="{FF2B5EF4-FFF2-40B4-BE49-F238E27FC236}">
                    <a16:creationId xmlns:a16="http://schemas.microsoft.com/office/drawing/2014/main" id="{93C4C68C-8E8C-6049-83CF-3517BBAFEE1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2265;p22">
                <a:extLst>
                  <a:ext uri="{FF2B5EF4-FFF2-40B4-BE49-F238E27FC236}">
                    <a16:creationId xmlns:a16="http://schemas.microsoft.com/office/drawing/2014/main" id="{F856EB31-9688-8B46-B457-6290C31014E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2266;p22">
              <a:extLst>
                <a:ext uri="{FF2B5EF4-FFF2-40B4-BE49-F238E27FC236}">
                  <a16:creationId xmlns:a16="http://schemas.microsoft.com/office/drawing/2014/main" id="{E21C9CA5-9D5D-574F-9503-393068C8B0B0}"/>
                </a:ext>
              </a:extLst>
            </p:cNvPr>
            <p:cNvGrpSpPr/>
            <p:nvPr/>
          </p:nvGrpSpPr>
          <p:grpSpPr>
            <a:xfrm>
              <a:off x="7158874" y="2570535"/>
              <a:ext cx="70653" cy="57196"/>
              <a:chOff x="2874404" y="2395531"/>
              <a:chExt cx="567039" cy="502157"/>
            </a:xfrm>
          </p:grpSpPr>
          <p:sp>
            <p:nvSpPr>
              <p:cNvPr id="671" name="Google Shape;2267;p22">
                <a:extLst>
                  <a:ext uri="{FF2B5EF4-FFF2-40B4-BE49-F238E27FC236}">
                    <a16:creationId xmlns:a16="http://schemas.microsoft.com/office/drawing/2014/main" id="{10DA05FF-590F-F94A-A0C9-A662D220A3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2268;p22">
                <a:extLst>
                  <a:ext uri="{FF2B5EF4-FFF2-40B4-BE49-F238E27FC236}">
                    <a16:creationId xmlns:a16="http://schemas.microsoft.com/office/drawing/2014/main" id="{A0B87602-A3CA-6344-A042-DC24821D634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" name="Google Shape;2269;p22">
              <a:extLst>
                <a:ext uri="{FF2B5EF4-FFF2-40B4-BE49-F238E27FC236}">
                  <a16:creationId xmlns:a16="http://schemas.microsoft.com/office/drawing/2014/main" id="{2A167150-B158-3545-A748-61779C8C01BA}"/>
                </a:ext>
              </a:extLst>
            </p:cNvPr>
            <p:cNvGrpSpPr/>
            <p:nvPr/>
          </p:nvGrpSpPr>
          <p:grpSpPr>
            <a:xfrm>
              <a:off x="7844674" y="2951535"/>
              <a:ext cx="70653" cy="57196"/>
              <a:chOff x="2874404" y="2395531"/>
              <a:chExt cx="567039" cy="502157"/>
            </a:xfrm>
          </p:grpSpPr>
          <p:sp>
            <p:nvSpPr>
              <p:cNvPr id="668" name="Google Shape;2270;p22">
                <a:extLst>
                  <a:ext uri="{FF2B5EF4-FFF2-40B4-BE49-F238E27FC236}">
                    <a16:creationId xmlns:a16="http://schemas.microsoft.com/office/drawing/2014/main" id="{5DE7F38E-B6AA-9440-81DB-BF0C1D49E25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2271;p22">
                <a:extLst>
                  <a:ext uri="{FF2B5EF4-FFF2-40B4-BE49-F238E27FC236}">
                    <a16:creationId xmlns:a16="http://schemas.microsoft.com/office/drawing/2014/main" id="{A461F4AA-64B4-A344-8373-185C71C9DF2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3" name="Google Shape;2274;p22">
            <a:extLst>
              <a:ext uri="{FF2B5EF4-FFF2-40B4-BE49-F238E27FC236}">
                <a16:creationId xmlns:a16="http://schemas.microsoft.com/office/drawing/2014/main" id="{6BC2B1D1-F08C-F94D-9C67-6D98C08B0900}"/>
              </a:ext>
            </a:extLst>
          </p:cNvPr>
          <p:cNvSpPr txBox="1"/>
          <p:nvPr/>
        </p:nvSpPr>
        <p:spPr>
          <a:xfrm>
            <a:off x="9902620" y="4607305"/>
            <a:ext cx="23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C78D8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Real vs. Fake Classification</a:t>
            </a:r>
            <a:endParaRPr sz="2000" b="1" dirty="0">
              <a:solidFill>
                <a:srgbClr val="3C78D8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p:sp>
        <p:nvSpPr>
          <p:cNvPr id="634" name="Up Arrow 23">
            <a:extLst>
              <a:ext uri="{FF2B5EF4-FFF2-40B4-BE49-F238E27FC236}">
                <a16:creationId xmlns:a16="http://schemas.microsoft.com/office/drawing/2014/main" id="{177E4580-BC97-1E40-9ED8-9211EDDF4D2F}"/>
              </a:ext>
            </a:extLst>
          </p:cNvPr>
          <p:cNvSpPr/>
          <p:nvPr/>
        </p:nvSpPr>
        <p:spPr>
          <a:xfrm rot="5400000">
            <a:off x="9616654" y="3382840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B7E58D78-00EE-7F42-90D5-DA110EBC503B}"/>
              </a:ext>
            </a:extLst>
          </p:cNvPr>
          <p:cNvSpPr/>
          <p:nvPr/>
        </p:nvSpPr>
        <p:spPr>
          <a:xfrm>
            <a:off x="382072" y="1129426"/>
            <a:ext cx="2323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schemeClr val="accent4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Backward Pass</a:t>
            </a:r>
          </a:p>
        </p:txBody>
      </p:sp>
      <p:grpSp>
        <p:nvGrpSpPr>
          <p:cNvPr id="898" name="Google Shape;3730;p29">
            <a:extLst>
              <a:ext uri="{FF2B5EF4-FFF2-40B4-BE49-F238E27FC236}">
                <a16:creationId xmlns:a16="http://schemas.microsoft.com/office/drawing/2014/main" id="{48EC3870-11CA-BF41-AE13-7C6F4D032D5B}"/>
              </a:ext>
            </a:extLst>
          </p:cNvPr>
          <p:cNvGrpSpPr/>
          <p:nvPr/>
        </p:nvGrpSpPr>
        <p:grpSpPr>
          <a:xfrm>
            <a:off x="8789518" y="1232904"/>
            <a:ext cx="2250257" cy="629506"/>
            <a:chOff x="5399200" y="291181"/>
            <a:chExt cx="2506943" cy="629506"/>
          </a:xfrm>
        </p:grpSpPr>
        <p:grpSp>
          <p:nvGrpSpPr>
            <p:cNvPr id="899" name="Google Shape;3731;p29">
              <a:extLst>
                <a:ext uri="{FF2B5EF4-FFF2-40B4-BE49-F238E27FC236}">
                  <a16:creationId xmlns:a16="http://schemas.microsoft.com/office/drawing/2014/main" id="{48B0E9F1-72C0-E747-9D1F-07A6FB4F6520}"/>
                </a:ext>
              </a:extLst>
            </p:cNvPr>
            <p:cNvGrpSpPr/>
            <p:nvPr/>
          </p:nvGrpSpPr>
          <p:grpSpPr>
            <a:xfrm>
              <a:off x="5894566" y="416221"/>
              <a:ext cx="1865943" cy="379678"/>
              <a:chOff x="5487008" y="3751268"/>
              <a:chExt cx="2238683" cy="641782"/>
            </a:xfrm>
          </p:grpSpPr>
          <p:grpSp>
            <p:nvGrpSpPr>
              <p:cNvPr id="901" name="Google Shape;3732;p29">
                <a:extLst>
                  <a:ext uri="{FF2B5EF4-FFF2-40B4-BE49-F238E27FC236}">
                    <a16:creationId xmlns:a16="http://schemas.microsoft.com/office/drawing/2014/main" id="{16AA8B04-317A-5247-AAAC-02348212226E}"/>
                  </a:ext>
                </a:extLst>
              </p:cNvPr>
              <p:cNvGrpSpPr/>
              <p:nvPr/>
            </p:nvGrpSpPr>
            <p:grpSpPr>
              <a:xfrm>
                <a:off x="5487008" y="3751268"/>
                <a:ext cx="449697" cy="641782"/>
                <a:chOff x="5284574" y="2608268"/>
                <a:chExt cx="449697" cy="641782"/>
              </a:xfrm>
            </p:grpSpPr>
            <p:sp>
              <p:nvSpPr>
                <p:cNvPr id="903" name="Google Shape;3733;p29">
                  <a:extLst>
                    <a:ext uri="{FF2B5EF4-FFF2-40B4-BE49-F238E27FC236}">
                      <a16:creationId xmlns:a16="http://schemas.microsoft.com/office/drawing/2014/main" id="{E77E4855-3632-5D45-9FE4-0965AC62E9FB}"/>
                    </a:ext>
                  </a:extLst>
                </p:cNvPr>
                <p:cNvSpPr/>
                <p:nvPr/>
              </p:nvSpPr>
              <p:spPr>
                <a:xfrm>
                  <a:off x="5284574" y="2695175"/>
                  <a:ext cx="449535" cy="4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3734;p29">
                  <a:extLst>
                    <a:ext uri="{FF2B5EF4-FFF2-40B4-BE49-F238E27FC236}">
                      <a16:creationId xmlns:a16="http://schemas.microsoft.com/office/drawing/2014/main" id="{726BD404-2663-1A49-A725-9ADAED26A5EF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3735;p29">
                  <a:extLst>
                    <a:ext uri="{FF2B5EF4-FFF2-40B4-BE49-F238E27FC236}">
                      <a16:creationId xmlns:a16="http://schemas.microsoft.com/office/drawing/2014/main" id="{DCBBAAF2-A55F-654A-9A7F-8B31AB5262BD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3736;p29">
                  <a:extLst>
                    <a:ext uri="{FF2B5EF4-FFF2-40B4-BE49-F238E27FC236}">
                      <a16:creationId xmlns:a16="http://schemas.microsoft.com/office/drawing/2014/main" id="{4D2044C7-6C6C-0249-9D93-17ABB2F9DC09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3737;p29">
                  <a:extLst>
                    <a:ext uri="{FF2B5EF4-FFF2-40B4-BE49-F238E27FC236}">
                      <a16:creationId xmlns:a16="http://schemas.microsoft.com/office/drawing/2014/main" id="{C35671E0-6902-E74B-BD54-E176FADF40DF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3738;p29">
                  <a:extLst>
                    <a:ext uri="{FF2B5EF4-FFF2-40B4-BE49-F238E27FC236}">
                      <a16:creationId xmlns:a16="http://schemas.microsoft.com/office/drawing/2014/main" id="{BB8317D0-45AC-DA46-9AF2-BD5B4D6C934C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3739;p29">
                  <a:extLst>
                    <a:ext uri="{FF2B5EF4-FFF2-40B4-BE49-F238E27FC236}">
                      <a16:creationId xmlns:a16="http://schemas.microsoft.com/office/drawing/2014/main" id="{33F07B28-AF11-5543-B154-7E0F4682E3EB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3740;p29">
                  <a:extLst>
                    <a:ext uri="{FF2B5EF4-FFF2-40B4-BE49-F238E27FC236}">
                      <a16:creationId xmlns:a16="http://schemas.microsoft.com/office/drawing/2014/main" id="{E1B51B7F-A2B6-E648-A2F8-989212CB6DA9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3741;p29">
                  <a:extLst>
                    <a:ext uri="{FF2B5EF4-FFF2-40B4-BE49-F238E27FC236}">
                      <a16:creationId xmlns:a16="http://schemas.microsoft.com/office/drawing/2014/main" id="{1E34828C-5B75-4B4B-9570-207EFDEA9BE3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3742;p29">
                  <a:extLst>
                    <a:ext uri="{FF2B5EF4-FFF2-40B4-BE49-F238E27FC236}">
                      <a16:creationId xmlns:a16="http://schemas.microsoft.com/office/drawing/2014/main" id="{C2D23EA3-8A56-7047-919C-4A44AA7E0928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3743;p29">
                  <a:extLst>
                    <a:ext uri="{FF2B5EF4-FFF2-40B4-BE49-F238E27FC236}">
                      <a16:creationId xmlns:a16="http://schemas.microsoft.com/office/drawing/2014/main" id="{9612936C-4966-1E44-9DE9-54229CA335E6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3744;p29">
                  <a:extLst>
                    <a:ext uri="{FF2B5EF4-FFF2-40B4-BE49-F238E27FC236}">
                      <a16:creationId xmlns:a16="http://schemas.microsoft.com/office/drawing/2014/main" id="{9176D672-8493-0144-94FC-DDB481B22CB4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1155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02" name="Google Shape;3745;p29">
                <a:extLst>
                  <a:ext uri="{FF2B5EF4-FFF2-40B4-BE49-F238E27FC236}">
                    <a16:creationId xmlns:a16="http://schemas.microsoft.com/office/drawing/2014/main" id="{79E54ACB-7505-994C-AB40-2936F9FD1B64}"/>
                  </a:ext>
                </a:extLst>
              </p:cNvPr>
              <p:cNvSpPr txBox="1"/>
              <p:nvPr/>
            </p:nvSpPr>
            <p:spPr>
              <a:xfrm>
                <a:off x="5805549" y="3833782"/>
                <a:ext cx="1920142" cy="54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1155CC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Discriminator Loss</a:t>
                </a:r>
                <a:endParaRPr sz="1500" b="1" dirty="0">
                  <a:solidFill>
                    <a:srgbClr val="1155CC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00" name="Google Shape;3746;p29">
              <a:extLst>
                <a:ext uri="{FF2B5EF4-FFF2-40B4-BE49-F238E27FC236}">
                  <a16:creationId xmlns:a16="http://schemas.microsoft.com/office/drawing/2014/main" id="{C362F401-687A-3E41-96D7-C13735C226CA}"/>
                </a:ext>
              </a:extLst>
            </p:cNvPr>
            <p:cNvSpPr/>
            <p:nvPr/>
          </p:nvSpPr>
          <p:spPr>
            <a:xfrm>
              <a:off x="5399200" y="291181"/>
              <a:ext cx="2506943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5" name="Google Shape;3765;p29">
            <a:extLst>
              <a:ext uri="{FF2B5EF4-FFF2-40B4-BE49-F238E27FC236}">
                <a16:creationId xmlns:a16="http://schemas.microsoft.com/office/drawing/2014/main" id="{E437F99F-21E0-C846-9538-3F5DF74B3411}"/>
              </a:ext>
            </a:extLst>
          </p:cNvPr>
          <p:cNvCxnSpPr>
            <a:cxnSpLocks/>
          </p:cNvCxnSpPr>
          <p:nvPr/>
        </p:nvCxnSpPr>
        <p:spPr>
          <a:xfrm rot="10800000">
            <a:off x="10645757" y="1581648"/>
            <a:ext cx="505500" cy="1204800"/>
          </a:xfrm>
          <a:prstGeom prst="curvedConnector3">
            <a:avLst>
              <a:gd name="adj1" fmla="val -47107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3767;p29">
            <a:extLst>
              <a:ext uri="{FF2B5EF4-FFF2-40B4-BE49-F238E27FC236}">
                <a16:creationId xmlns:a16="http://schemas.microsoft.com/office/drawing/2014/main" id="{26ABFC17-2D35-564D-967E-C4285646E2ED}"/>
              </a:ext>
            </a:extLst>
          </p:cNvPr>
          <p:cNvCxnSpPr/>
          <p:nvPr/>
        </p:nvCxnSpPr>
        <p:spPr>
          <a:xfrm rot="10800000">
            <a:off x="10645757" y="1581648"/>
            <a:ext cx="505500" cy="2366700"/>
          </a:xfrm>
          <a:prstGeom prst="curvedConnector3">
            <a:avLst>
              <a:gd name="adj1" fmla="val -116968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7" name="Google Shape;3747;p29">
            <a:extLst>
              <a:ext uri="{FF2B5EF4-FFF2-40B4-BE49-F238E27FC236}">
                <a16:creationId xmlns:a16="http://schemas.microsoft.com/office/drawing/2014/main" id="{C71707DB-061A-0F49-AE08-4BD81F06290C}"/>
              </a:ext>
            </a:extLst>
          </p:cNvPr>
          <p:cNvGrpSpPr/>
          <p:nvPr/>
        </p:nvGrpSpPr>
        <p:grpSpPr>
          <a:xfrm>
            <a:off x="8231046" y="5786084"/>
            <a:ext cx="1642663" cy="629506"/>
            <a:chOff x="5019048" y="4352724"/>
            <a:chExt cx="1642663" cy="629506"/>
          </a:xfrm>
        </p:grpSpPr>
        <p:grpSp>
          <p:nvGrpSpPr>
            <p:cNvPr id="918" name="Google Shape;3748;p29">
              <a:extLst>
                <a:ext uri="{FF2B5EF4-FFF2-40B4-BE49-F238E27FC236}">
                  <a16:creationId xmlns:a16="http://schemas.microsoft.com/office/drawing/2014/main" id="{D16B9ACC-34AF-6B4F-935F-88F4DC75EDC6}"/>
                </a:ext>
              </a:extLst>
            </p:cNvPr>
            <p:cNvGrpSpPr/>
            <p:nvPr/>
          </p:nvGrpSpPr>
          <p:grpSpPr>
            <a:xfrm>
              <a:off x="5126421" y="4460365"/>
              <a:ext cx="1535290" cy="414206"/>
              <a:chOff x="2069932" y="3751268"/>
              <a:chExt cx="1841980" cy="641782"/>
            </a:xfrm>
          </p:grpSpPr>
          <p:grpSp>
            <p:nvGrpSpPr>
              <p:cNvPr id="920" name="Google Shape;3749;p29">
                <a:extLst>
                  <a:ext uri="{FF2B5EF4-FFF2-40B4-BE49-F238E27FC236}">
                    <a16:creationId xmlns:a16="http://schemas.microsoft.com/office/drawing/2014/main" id="{A26B0E7C-6EF1-814C-99B1-8B4310CD4F57}"/>
                  </a:ext>
                </a:extLst>
              </p:cNvPr>
              <p:cNvGrpSpPr/>
              <p:nvPr/>
            </p:nvGrpSpPr>
            <p:grpSpPr>
              <a:xfrm>
                <a:off x="2069932" y="3751268"/>
                <a:ext cx="449535" cy="641782"/>
                <a:chOff x="5296498" y="2608268"/>
                <a:chExt cx="449535" cy="641782"/>
              </a:xfrm>
            </p:grpSpPr>
            <p:sp>
              <p:nvSpPr>
                <p:cNvPr id="922" name="Google Shape;3750;p29">
                  <a:extLst>
                    <a:ext uri="{FF2B5EF4-FFF2-40B4-BE49-F238E27FC236}">
                      <a16:creationId xmlns:a16="http://schemas.microsoft.com/office/drawing/2014/main" id="{6F6F018A-0E15-964F-BDD5-01052728A01C}"/>
                    </a:ext>
                  </a:extLst>
                </p:cNvPr>
                <p:cNvSpPr/>
                <p:nvPr/>
              </p:nvSpPr>
              <p:spPr>
                <a:xfrm>
                  <a:off x="5296498" y="2695175"/>
                  <a:ext cx="449535" cy="45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2" h="35797" extrusionOk="0">
                      <a:moveTo>
                        <a:pt x="19567" y="869"/>
                      </a:moveTo>
                      <a:cubicBezTo>
                        <a:pt x="20117" y="869"/>
                        <a:pt x="20387" y="1246"/>
                        <a:pt x="20393" y="2075"/>
                      </a:cubicBezTo>
                      <a:cubicBezTo>
                        <a:pt x="20245" y="2531"/>
                        <a:pt x="20384" y="3075"/>
                        <a:pt x="20432" y="3620"/>
                      </a:cubicBezTo>
                      <a:cubicBezTo>
                        <a:pt x="20471" y="4083"/>
                        <a:pt x="20602" y="4511"/>
                        <a:pt x="21144" y="4612"/>
                      </a:cubicBezTo>
                      <a:cubicBezTo>
                        <a:pt x="22602" y="4883"/>
                        <a:pt x="23831" y="5693"/>
                        <a:pt x="25133" y="6322"/>
                      </a:cubicBezTo>
                      <a:cubicBezTo>
                        <a:pt x="25366" y="6434"/>
                        <a:pt x="25554" y="6520"/>
                        <a:pt x="25751" y="6520"/>
                      </a:cubicBezTo>
                      <a:cubicBezTo>
                        <a:pt x="25920" y="6520"/>
                        <a:pt x="26096" y="6458"/>
                        <a:pt x="26314" y="6297"/>
                      </a:cubicBezTo>
                      <a:cubicBezTo>
                        <a:pt x="26920" y="5849"/>
                        <a:pt x="27697" y="5639"/>
                        <a:pt x="28366" y="5266"/>
                      </a:cubicBezTo>
                      <a:cubicBezTo>
                        <a:pt x="28522" y="5179"/>
                        <a:pt x="28664" y="5142"/>
                        <a:pt x="28792" y="5142"/>
                      </a:cubicBezTo>
                      <a:cubicBezTo>
                        <a:pt x="29084" y="5142"/>
                        <a:pt x="29309" y="5332"/>
                        <a:pt x="29486" y="5563"/>
                      </a:cubicBezTo>
                      <a:cubicBezTo>
                        <a:pt x="29929" y="6142"/>
                        <a:pt x="30259" y="6807"/>
                        <a:pt x="30690" y="7398"/>
                      </a:cubicBezTo>
                      <a:cubicBezTo>
                        <a:pt x="31051" y="7893"/>
                        <a:pt x="30911" y="8326"/>
                        <a:pt x="30579" y="8699"/>
                      </a:cubicBezTo>
                      <a:cubicBezTo>
                        <a:pt x="30276" y="9043"/>
                        <a:pt x="29915" y="9377"/>
                        <a:pt x="29511" y="9583"/>
                      </a:cubicBezTo>
                      <a:cubicBezTo>
                        <a:pt x="29021" y="9830"/>
                        <a:pt x="29044" y="10199"/>
                        <a:pt x="29150" y="10575"/>
                      </a:cubicBezTo>
                      <a:cubicBezTo>
                        <a:pt x="29363" y="11329"/>
                        <a:pt x="29612" y="12078"/>
                        <a:pt x="29896" y="12807"/>
                      </a:cubicBezTo>
                      <a:cubicBezTo>
                        <a:pt x="30007" y="13090"/>
                        <a:pt x="30271" y="13293"/>
                        <a:pt x="30575" y="13422"/>
                      </a:cubicBezTo>
                      <a:cubicBezTo>
                        <a:pt x="31534" y="13829"/>
                        <a:pt x="32483" y="14262"/>
                        <a:pt x="33446" y="14662"/>
                      </a:cubicBezTo>
                      <a:cubicBezTo>
                        <a:pt x="33656" y="14749"/>
                        <a:pt x="33681" y="14873"/>
                        <a:pt x="33742" y="15063"/>
                      </a:cubicBezTo>
                      <a:cubicBezTo>
                        <a:pt x="34083" y="16125"/>
                        <a:pt x="33978" y="17252"/>
                        <a:pt x="34255" y="18328"/>
                      </a:cubicBezTo>
                      <a:cubicBezTo>
                        <a:pt x="34344" y="18672"/>
                        <a:pt x="34261" y="19132"/>
                        <a:pt x="33605" y="19314"/>
                      </a:cubicBezTo>
                      <a:cubicBezTo>
                        <a:pt x="32734" y="19556"/>
                        <a:pt x="31945" y="20103"/>
                        <a:pt x="31122" y="20518"/>
                      </a:cubicBezTo>
                      <a:cubicBezTo>
                        <a:pt x="30645" y="20758"/>
                        <a:pt x="30698" y="21274"/>
                        <a:pt x="30508" y="21668"/>
                      </a:cubicBezTo>
                      <a:cubicBezTo>
                        <a:pt x="29694" y="23351"/>
                        <a:pt x="29595" y="24952"/>
                        <a:pt x="30808" y="26532"/>
                      </a:cubicBezTo>
                      <a:cubicBezTo>
                        <a:pt x="31058" y="26859"/>
                        <a:pt x="31096" y="27388"/>
                        <a:pt x="31332" y="27789"/>
                      </a:cubicBezTo>
                      <a:cubicBezTo>
                        <a:pt x="31581" y="28216"/>
                        <a:pt x="31132" y="28317"/>
                        <a:pt x="30936" y="28443"/>
                      </a:cubicBezTo>
                      <a:cubicBezTo>
                        <a:pt x="30156" y="28947"/>
                        <a:pt x="29302" y="29345"/>
                        <a:pt x="28807" y="30199"/>
                      </a:cubicBezTo>
                      <a:cubicBezTo>
                        <a:pt x="28685" y="30410"/>
                        <a:pt x="28532" y="30510"/>
                        <a:pt x="28375" y="30510"/>
                      </a:cubicBezTo>
                      <a:cubicBezTo>
                        <a:pt x="28232" y="30510"/>
                        <a:pt x="28087" y="30428"/>
                        <a:pt x="27958" y="30274"/>
                      </a:cubicBezTo>
                      <a:cubicBezTo>
                        <a:pt x="27526" y="29753"/>
                        <a:pt x="26889" y="29622"/>
                        <a:pt x="26336" y="29345"/>
                      </a:cubicBezTo>
                      <a:cubicBezTo>
                        <a:pt x="26226" y="29290"/>
                        <a:pt x="26124" y="29268"/>
                        <a:pt x="26028" y="29268"/>
                      </a:cubicBezTo>
                      <a:cubicBezTo>
                        <a:pt x="25618" y="29268"/>
                        <a:pt x="25303" y="29678"/>
                        <a:pt x="24926" y="29809"/>
                      </a:cubicBezTo>
                      <a:cubicBezTo>
                        <a:pt x="23770" y="30208"/>
                        <a:pt x="22681" y="30804"/>
                        <a:pt x="21524" y="31201"/>
                      </a:cubicBezTo>
                      <a:cubicBezTo>
                        <a:pt x="20911" y="31409"/>
                        <a:pt x="20600" y="31730"/>
                        <a:pt x="20723" y="32308"/>
                      </a:cubicBezTo>
                      <a:cubicBezTo>
                        <a:pt x="20805" y="32693"/>
                        <a:pt x="20695" y="33041"/>
                        <a:pt x="20710" y="33405"/>
                      </a:cubicBezTo>
                      <a:cubicBezTo>
                        <a:pt x="20739" y="34065"/>
                        <a:pt x="20339" y="34397"/>
                        <a:pt x="19730" y="34397"/>
                      </a:cubicBezTo>
                      <a:cubicBezTo>
                        <a:pt x="19615" y="34397"/>
                        <a:pt x="19493" y="34386"/>
                        <a:pt x="19365" y="34362"/>
                      </a:cubicBezTo>
                      <a:cubicBezTo>
                        <a:pt x="19307" y="34351"/>
                        <a:pt x="19251" y="34346"/>
                        <a:pt x="19195" y="34346"/>
                      </a:cubicBezTo>
                      <a:cubicBezTo>
                        <a:pt x="18749" y="34346"/>
                        <a:pt x="18350" y="34655"/>
                        <a:pt x="17915" y="34763"/>
                      </a:cubicBezTo>
                      <a:cubicBezTo>
                        <a:pt x="17650" y="34830"/>
                        <a:pt x="17416" y="34866"/>
                        <a:pt x="17213" y="34866"/>
                      </a:cubicBezTo>
                      <a:cubicBezTo>
                        <a:pt x="16641" y="34866"/>
                        <a:pt x="16312" y="34573"/>
                        <a:pt x="16201" y="33827"/>
                      </a:cubicBezTo>
                      <a:cubicBezTo>
                        <a:pt x="16093" y="33099"/>
                        <a:pt x="15599" y="32508"/>
                        <a:pt x="15585" y="31747"/>
                      </a:cubicBezTo>
                      <a:cubicBezTo>
                        <a:pt x="15582" y="31633"/>
                        <a:pt x="15386" y="31249"/>
                        <a:pt x="15023" y="31114"/>
                      </a:cubicBezTo>
                      <a:cubicBezTo>
                        <a:pt x="14161" y="30795"/>
                        <a:pt x="13369" y="30283"/>
                        <a:pt x="12528" y="29933"/>
                      </a:cubicBezTo>
                      <a:cubicBezTo>
                        <a:pt x="12180" y="29788"/>
                        <a:pt x="11820" y="29717"/>
                        <a:pt x="11461" y="29717"/>
                      </a:cubicBezTo>
                      <a:cubicBezTo>
                        <a:pt x="10863" y="29717"/>
                        <a:pt x="10265" y="29914"/>
                        <a:pt x="9718" y="30299"/>
                      </a:cubicBezTo>
                      <a:cubicBezTo>
                        <a:pt x="9524" y="30437"/>
                        <a:pt x="9302" y="30540"/>
                        <a:pt x="9112" y="30683"/>
                      </a:cubicBezTo>
                      <a:cubicBezTo>
                        <a:pt x="8605" y="31064"/>
                        <a:pt x="8250" y="31259"/>
                        <a:pt x="7917" y="31259"/>
                      </a:cubicBezTo>
                      <a:cubicBezTo>
                        <a:pt x="7550" y="31259"/>
                        <a:pt x="7209" y="31022"/>
                        <a:pt x="6721" y="30540"/>
                      </a:cubicBezTo>
                      <a:cubicBezTo>
                        <a:pt x="6316" y="30141"/>
                        <a:pt x="5892" y="29762"/>
                        <a:pt x="5461" y="29392"/>
                      </a:cubicBezTo>
                      <a:cubicBezTo>
                        <a:pt x="5192" y="29161"/>
                        <a:pt x="5240" y="28941"/>
                        <a:pt x="5422" y="28706"/>
                      </a:cubicBezTo>
                      <a:cubicBezTo>
                        <a:pt x="5831" y="28174"/>
                        <a:pt x="5851" y="27516"/>
                        <a:pt x="6050" y="26921"/>
                      </a:cubicBezTo>
                      <a:cubicBezTo>
                        <a:pt x="6463" y="25697"/>
                        <a:pt x="5815" y="24793"/>
                        <a:pt x="5562" y="23732"/>
                      </a:cubicBezTo>
                      <a:cubicBezTo>
                        <a:pt x="5358" y="22881"/>
                        <a:pt x="4818" y="22074"/>
                        <a:pt x="4994" y="21119"/>
                      </a:cubicBezTo>
                      <a:cubicBezTo>
                        <a:pt x="5059" y="20761"/>
                        <a:pt x="4772" y="20392"/>
                        <a:pt x="4462" y="20346"/>
                      </a:cubicBezTo>
                      <a:cubicBezTo>
                        <a:pt x="3658" y="20224"/>
                        <a:pt x="3042" y="19664"/>
                        <a:pt x="2245" y="19524"/>
                      </a:cubicBezTo>
                      <a:cubicBezTo>
                        <a:pt x="1544" y="19403"/>
                        <a:pt x="974" y="17963"/>
                        <a:pt x="1268" y="17166"/>
                      </a:cubicBezTo>
                      <a:cubicBezTo>
                        <a:pt x="1346" y="16956"/>
                        <a:pt x="1360" y="16763"/>
                        <a:pt x="1373" y="16559"/>
                      </a:cubicBezTo>
                      <a:cubicBezTo>
                        <a:pt x="1446" y="15203"/>
                        <a:pt x="1447" y="15209"/>
                        <a:pt x="2734" y="14767"/>
                      </a:cubicBezTo>
                      <a:cubicBezTo>
                        <a:pt x="2857" y="14725"/>
                        <a:pt x="2982" y="14712"/>
                        <a:pt x="3108" y="14712"/>
                      </a:cubicBezTo>
                      <a:cubicBezTo>
                        <a:pt x="3302" y="14712"/>
                        <a:pt x="3498" y="14742"/>
                        <a:pt x="3693" y="14742"/>
                      </a:cubicBezTo>
                      <a:cubicBezTo>
                        <a:pt x="3873" y="14742"/>
                        <a:pt x="4053" y="14716"/>
                        <a:pt x="4229" y="14616"/>
                      </a:cubicBezTo>
                      <a:cubicBezTo>
                        <a:pt x="4551" y="14433"/>
                        <a:pt x="4919" y="14347"/>
                        <a:pt x="5311" y="14319"/>
                      </a:cubicBezTo>
                      <a:cubicBezTo>
                        <a:pt x="5909" y="14277"/>
                        <a:pt x="5630" y="13739"/>
                        <a:pt x="5767" y="13425"/>
                      </a:cubicBezTo>
                      <a:cubicBezTo>
                        <a:pt x="6004" y="12876"/>
                        <a:pt x="6033" y="12249"/>
                        <a:pt x="6441" y="11757"/>
                      </a:cubicBezTo>
                      <a:cubicBezTo>
                        <a:pt x="6771" y="11356"/>
                        <a:pt x="6746" y="10927"/>
                        <a:pt x="6442" y="10457"/>
                      </a:cubicBezTo>
                      <a:cubicBezTo>
                        <a:pt x="5971" y="9726"/>
                        <a:pt x="5388" y="9083"/>
                        <a:pt x="4784" y="8487"/>
                      </a:cubicBezTo>
                      <a:cubicBezTo>
                        <a:pt x="4272" y="7979"/>
                        <a:pt x="4428" y="7582"/>
                        <a:pt x="4734" y="7178"/>
                      </a:cubicBezTo>
                      <a:cubicBezTo>
                        <a:pt x="5176" y="6594"/>
                        <a:pt x="5778" y="6162"/>
                        <a:pt x="6232" y="5560"/>
                      </a:cubicBezTo>
                      <a:cubicBezTo>
                        <a:pt x="6374" y="5372"/>
                        <a:pt x="6538" y="5299"/>
                        <a:pt x="6706" y="5299"/>
                      </a:cubicBezTo>
                      <a:cubicBezTo>
                        <a:pt x="7059" y="5299"/>
                        <a:pt x="7435" y="5617"/>
                        <a:pt x="7685" y="5860"/>
                      </a:cubicBezTo>
                      <a:cubicBezTo>
                        <a:pt x="8166" y="6328"/>
                        <a:pt x="8947" y="6319"/>
                        <a:pt x="9292" y="6960"/>
                      </a:cubicBezTo>
                      <a:cubicBezTo>
                        <a:pt x="9307" y="6988"/>
                        <a:pt x="9392" y="7004"/>
                        <a:pt x="9467" y="7004"/>
                      </a:cubicBezTo>
                      <a:cubicBezTo>
                        <a:pt x="9523" y="7004"/>
                        <a:pt x="9573" y="6995"/>
                        <a:pt x="9588" y="6975"/>
                      </a:cubicBezTo>
                      <a:cubicBezTo>
                        <a:pt x="10173" y="6185"/>
                        <a:pt x="11386" y="6446"/>
                        <a:pt x="11915" y="5571"/>
                      </a:cubicBezTo>
                      <a:cubicBezTo>
                        <a:pt x="11952" y="5510"/>
                        <a:pt x="12021" y="5496"/>
                        <a:pt x="12085" y="5496"/>
                      </a:cubicBezTo>
                      <a:cubicBezTo>
                        <a:pt x="12146" y="5496"/>
                        <a:pt x="12202" y="5509"/>
                        <a:pt x="12225" y="5509"/>
                      </a:cubicBezTo>
                      <a:cubicBezTo>
                        <a:pt x="12229" y="5509"/>
                        <a:pt x="12232" y="5508"/>
                        <a:pt x="12234" y="5507"/>
                      </a:cubicBezTo>
                      <a:cubicBezTo>
                        <a:pt x="12741" y="5068"/>
                        <a:pt x="13438" y="5062"/>
                        <a:pt x="14015" y="4745"/>
                      </a:cubicBezTo>
                      <a:cubicBezTo>
                        <a:pt x="14570" y="4441"/>
                        <a:pt x="15339" y="4508"/>
                        <a:pt x="15498" y="3691"/>
                      </a:cubicBezTo>
                      <a:cubicBezTo>
                        <a:pt x="15644" y="2931"/>
                        <a:pt x="15998" y="2263"/>
                        <a:pt x="16264" y="1556"/>
                      </a:cubicBezTo>
                      <a:cubicBezTo>
                        <a:pt x="16447" y="1071"/>
                        <a:pt x="16735" y="931"/>
                        <a:pt x="17039" y="931"/>
                      </a:cubicBezTo>
                      <a:cubicBezTo>
                        <a:pt x="17187" y="931"/>
                        <a:pt x="17340" y="965"/>
                        <a:pt x="17486" y="1008"/>
                      </a:cubicBezTo>
                      <a:cubicBezTo>
                        <a:pt x="17704" y="1072"/>
                        <a:pt x="17913" y="1098"/>
                        <a:pt x="18116" y="1098"/>
                      </a:cubicBezTo>
                      <a:cubicBezTo>
                        <a:pt x="18448" y="1098"/>
                        <a:pt x="18767" y="1029"/>
                        <a:pt x="19093" y="941"/>
                      </a:cubicBezTo>
                      <a:cubicBezTo>
                        <a:pt x="19269" y="893"/>
                        <a:pt x="19427" y="869"/>
                        <a:pt x="19567" y="869"/>
                      </a:cubicBezTo>
                      <a:close/>
                      <a:moveTo>
                        <a:pt x="19696" y="1"/>
                      </a:moveTo>
                      <a:cubicBezTo>
                        <a:pt x="19195" y="1"/>
                        <a:pt x="18694" y="53"/>
                        <a:pt x="18188" y="53"/>
                      </a:cubicBezTo>
                      <a:cubicBezTo>
                        <a:pt x="18034" y="53"/>
                        <a:pt x="17880" y="48"/>
                        <a:pt x="17725" y="36"/>
                      </a:cubicBezTo>
                      <a:cubicBezTo>
                        <a:pt x="17585" y="24"/>
                        <a:pt x="17449" y="19"/>
                        <a:pt x="17317" y="19"/>
                      </a:cubicBezTo>
                      <a:cubicBezTo>
                        <a:pt x="16047" y="19"/>
                        <a:pt x="15151" y="563"/>
                        <a:pt x="14872" y="2094"/>
                      </a:cubicBezTo>
                      <a:cubicBezTo>
                        <a:pt x="14759" y="2718"/>
                        <a:pt x="14667" y="3579"/>
                        <a:pt x="13774" y="3824"/>
                      </a:cubicBezTo>
                      <a:cubicBezTo>
                        <a:pt x="13245" y="3968"/>
                        <a:pt x="12749" y="4256"/>
                        <a:pt x="12256" y="4418"/>
                      </a:cubicBezTo>
                      <a:cubicBezTo>
                        <a:pt x="11470" y="4676"/>
                        <a:pt x="11000" y="5409"/>
                        <a:pt x="10180" y="5555"/>
                      </a:cubicBezTo>
                      <a:cubicBezTo>
                        <a:pt x="9866" y="5611"/>
                        <a:pt x="9771" y="5944"/>
                        <a:pt x="9700" y="6345"/>
                      </a:cubicBezTo>
                      <a:cubicBezTo>
                        <a:pt x="9505" y="6084"/>
                        <a:pt x="9389" y="5941"/>
                        <a:pt x="9288" y="5790"/>
                      </a:cubicBezTo>
                      <a:cubicBezTo>
                        <a:pt x="8847" y="5129"/>
                        <a:pt x="8376" y="4494"/>
                        <a:pt x="7584" y="4231"/>
                      </a:cubicBezTo>
                      <a:cubicBezTo>
                        <a:pt x="7282" y="4131"/>
                        <a:pt x="6902" y="4017"/>
                        <a:pt x="6583" y="4017"/>
                      </a:cubicBezTo>
                      <a:cubicBezTo>
                        <a:pt x="6368" y="4017"/>
                        <a:pt x="6180" y="4069"/>
                        <a:pt x="6064" y="4213"/>
                      </a:cubicBezTo>
                      <a:cubicBezTo>
                        <a:pt x="5490" y="4923"/>
                        <a:pt x="4678" y="5396"/>
                        <a:pt x="4196" y="6163"/>
                      </a:cubicBezTo>
                      <a:cubicBezTo>
                        <a:pt x="3770" y="6843"/>
                        <a:pt x="3087" y="7363"/>
                        <a:pt x="3420" y="8444"/>
                      </a:cubicBezTo>
                      <a:cubicBezTo>
                        <a:pt x="3636" y="9144"/>
                        <a:pt x="4280" y="9268"/>
                        <a:pt x="4521" y="9839"/>
                      </a:cubicBezTo>
                      <a:cubicBezTo>
                        <a:pt x="4730" y="10326"/>
                        <a:pt x="5321" y="10647"/>
                        <a:pt x="5341" y="11228"/>
                      </a:cubicBezTo>
                      <a:cubicBezTo>
                        <a:pt x="5389" y="12679"/>
                        <a:pt x="4431" y="13695"/>
                        <a:pt x="3014" y="13695"/>
                      </a:cubicBezTo>
                      <a:cubicBezTo>
                        <a:pt x="2972" y="13695"/>
                        <a:pt x="2930" y="13694"/>
                        <a:pt x="2888" y="13692"/>
                      </a:cubicBezTo>
                      <a:cubicBezTo>
                        <a:pt x="2838" y="13690"/>
                        <a:pt x="2790" y="13689"/>
                        <a:pt x="2742" y="13689"/>
                      </a:cubicBezTo>
                      <a:cubicBezTo>
                        <a:pt x="1372" y="13689"/>
                        <a:pt x="515" y="14541"/>
                        <a:pt x="363" y="15975"/>
                      </a:cubicBezTo>
                      <a:cubicBezTo>
                        <a:pt x="291" y="16659"/>
                        <a:pt x="511" y="17320"/>
                        <a:pt x="329" y="18031"/>
                      </a:cubicBezTo>
                      <a:cubicBezTo>
                        <a:pt x="223" y="18440"/>
                        <a:pt x="0" y="19089"/>
                        <a:pt x="377" y="19467"/>
                      </a:cubicBezTo>
                      <a:cubicBezTo>
                        <a:pt x="758" y="19848"/>
                        <a:pt x="1215" y="20282"/>
                        <a:pt x="1766" y="20361"/>
                      </a:cubicBezTo>
                      <a:cubicBezTo>
                        <a:pt x="2465" y="20462"/>
                        <a:pt x="3025" y="20819"/>
                        <a:pt x="3599" y="21139"/>
                      </a:cubicBezTo>
                      <a:cubicBezTo>
                        <a:pt x="3894" y="21304"/>
                        <a:pt x="4185" y="21584"/>
                        <a:pt x="4221" y="22007"/>
                      </a:cubicBezTo>
                      <a:cubicBezTo>
                        <a:pt x="4272" y="22597"/>
                        <a:pt x="4464" y="23165"/>
                        <a:pt x="4580" y="23735"/>
                      </a:cubicBezTo>
                      <a:cubicBezTo>
                        <a:pt x="4694" y="24289"/>
                        <a:pt x="5140" y="24551"/>
                        <a:pt x="5311" y="25017"/>
                      </a:cubicBezTo>
                      <a:cubicBezTo>
                        <a:pt x="5668" y="25988"/>
                        <a:pt x="5070" y="26732"/>
                        <a:pt x="4728" y="27522"/>
                      </a:cubicBezTo>
                      <a:cubicBezTo>
                        <a:pt x="4054" y="29087"/>
                        <a:pt x="4011" y="29099"/>
                        <a:pt x="5153" y="30264"/>
                      </a:cubicBezTo>
                      <a:cubicBezTo>
                        <a:pt x="5803" y="30927"/>
                        <a:pt x="6495" y="31571"/>
                        <a:pt x="7254" y="32100"/>
                      </a:cubicBezTo>
                      <a:cubicBezTo>
                        <a:pt x="7452" y="32239"/>
                        <a:pt x="7734" y="32386"/>
                        <a:pt x="8020" y="32386"/>
                      </a:cubicBezTo>
                      <a:cubicBezTo>
                        <a:pt x="8207" y="32386"/>
                        <a:pt x="8396" y="32323"/>
                        <a:pt x="8566" y="32156"/>
                      </a:cubicBezTo>
                      <a:cubicBezTo>
                        <a:pt x="8959" y="31766"/>
                        <a:pt x="9470" y="31644"/>
                        <a:pt x="9933" y="31405"/>
                      </a:cubicBezTo>
                      <a:cubicBezTo>
                        <a:pt x="10510" y="31107"/>
                        <a:pt x="11061" y="30830"/>
                        <a:pt x="11627" y="30830"/>
                      </a:cubicBezTo>
                      <a:cubicBezTo>
                        <a:pt x="12004" y="30830"/>
                        <a:pt x="12387" y="30952"/>
                        <a:pt x="12789" y="31272"/>
                      </a:cubicBezTo>
                      <a:cubicBezTo>
                        <a:pt x="12937" y="31389"/>
                        <a:pt x="13212" y="31328"/>
                        <a:pt x="13394" y="31419"/>
                      </a:cubicBezTo>
                      <a:cubicBezTo>
                        <a:pt x="13877" y="31654"/>
                        <a:pt x="14700" y="31640"/>
                        <a:pt x="14808" y="32080"/>
                      </a:cubicBezTo>
                      <a:cubicBezTo>
                        <a:pt x="15036" y="32991"/>
                        <a:pt x="15328" y="33890"/>
                        <a:pt x="15645" y="34754"/>
                      </a:cubicBezTo>
                      <a:cubicBezTo>
                        <a:pt x="15952" y="35590"/>
                        <a:pt x="16078" y="35796"/>
                        <a:pt x="16600" y="35796"/>
                      </a:cubicBezTo>
                      <a:cubicBezTo>
                        <a:pt x="16785" y="35796"/>
                        <a:pt x="17021" y="35770"/>
                        <a:pt x="17333" y="35737"/>
                      </a:cubicBezTo>
                      <a:cubicBezTo>
                        <a:pt x="17655" y="35702"/>
                        <a:pt x="17937" y="35511"/>
                        <a:pt x="18218" y="35511"/>
                      </a:cubicBezTo>
                      <a:cubicBezTo>
                        <a:pt x="18240" y="35511"/>
                        <a:pt x="18262" y="35512"/>
                        <a:pt x="18284" y="35515"/>
                      </a:cubicBezTo>
                      <a:cubicBezTo>
                        <a:pt x="18387" y="35526"/>
                        <a:pt x="18490" y="35531"/>
                        <a:pt x="18593" y="35531"/>
                      </a:cubicBezTo>
                      <a:cubicBezTo>
                        <a:pt x="19029" y="35531"/>
                        <a:pt x="19460" y="35447"/>
                        <a:pt x="19896" y="35447"/>
                      </a:cubicBezTo>
                      <a:cubicBezTo>
                        <a:pt x="20057" y="35447"/>
                        <a:pt x="20218" y="35459"/>
                        <a:pt x="20381" y="35490"/>
                      </a:cubicBezTo>
                      <a:cubicBezTo>
                        <a:pt x="20438" y="35501"/>
                        <a:pt x="20492" y="35506"/>
                        <a:pt x="20542" y="35506"/>
                      </a:cubicBezTo>
                      <a:cubicBezTo>
                        <a:pt x="20962" y="35506"/>
                        <a:pt x="21172" y="35147"/>
                        <a:pt x="21236" y="34759"/>
                      </a:cubicBezTo>
                      <a:cubicBezTo>
                        <a:pt x="21379" y="33895"/>
                        <a:pt x="21605" y="33036"/>
                        <a:pt x="21535" y="32148"/>
                      </a:cubicBezTo>
                      <a:cubicBezTo>
                        <a:pt x="21518" y="31930"/>
                        <a:pt x="21516" y="31836"/>
                        <a:pt x="21830" y="31755"/>
                      </a:cubicBezTo>
                      <a:cubicBezTo>
                        <a:pt x="22711" y="31531"/>
                        <a:pt x="23521" y="31070"/>
                        <a:pt x="24371" y="30764"/>
                      </a:cubicBezTo>
                      <a:cubicBezTo>
                        <a:pt x="24794" y="30611"/>
                        <a:pt x="25189" y="30204"/>
                        <a:pt x="25669" y="30204"/>
                      </a:cubicBezTo>
                      <a:cubicBezTo>
                        <a:pt x="25796" y="30204"/>
                        <a:pt x="25929" y="30233"/>
                        <a:pt x="26070" y="30302"/>
                      </a:cubicBezTo>
                      <a:cubicBezTo>
                        <a:pt x="26714" y="30617"/>
                        <a:pt x="27404" y="30863"/>
                        <a:pt x="27919" y="31400"/>
                      </a:cubicBezTo>
                      <a:cubicBezTo>
                        <a:pt x="28120" y="31609"/>
                        <a:pt x="28334" y="31706"/>
                        <a:pt x="28537" y="31706"/>
                      </a:cubicBezTo>
                      <a:cubicBezTo>
                        <a:pt x="28768" y="31706"/>
                        <a:pt x="28985" y="31581"/>
                        <a:pt x="29153" y="31355"/>
                      </a:cubicBezTo>
                      <a:cubicBezTo>
                        <a:pt x="29945" y="30292"/>
                        <a:pt x="31368" y="29933"/>
                        <a:pt x="31892" y="28482"/>
                      </a:cubicBezTo>
                      <a:cubicBezTo>
                        <a:pt x="32287" y="27386"/>
                        <a:pt x="32496" y="27215"/>
                        <a:pt x="31880" y="26142"/>
                      </a:cubicBezTo>
                      <a:cubicBezTo>
                        <a:pt x="31530" y="25534"/>
                        <a:pt x="31181" y="24902"/>
                        <a:pt x="31024" y="24159"/>
                      </a:cubicBezTo>
                      <a:cubicBezTo>
                        <a:pt x="30889" y="23522"/>
                        <a:pt x="31346" y="23188"/>
                        <a:pt x="31405" y="22679"/>
                      </a:cubicBezTo>
                      <a:cubicBezTo>
                        <a:pt x="31561" y="21295"/>
                        <a:pt x="32099" y="20732"/>
                        <a:pt x="33400" y="20422"/>
                      </a:cubicBezTo>
                      <a:cubicBezTo>
                        <a:pt x="33706" y="20349"/>
                        <a:pt x="34053" y="20251"/>
                        <a:pt x="34272" y="20047"/>
                      </a:cubicBezTo>
                      <a:cubicBezTo>
                        <a:pt x="34756" y="19591"/>
                        <a:pt x="35641" y="19360"/>
                        <a:pt x="35223" y="18336"/>
                      </a:cubicBezTo>
                      <a:cubicBezTo>
                        <a:pt x="35024" y="17849"/>
                        <a:pt x="35017" y="17275"/>
                        <a:pt x="34899" y="16754"/>
                      </a:cubicBezTo>
                      <a:cubicBezTo>
                        <a:pt x="34770" y="16191"/>
                        <a:pt x="34608" y="15545"/>
                        <a:pt x="34674" y="14914"/>
                      </a:cubicBezTo>
                      <a:cubicBezTo>
                        <a:pt x="34713" y="14540"/>
                        <a:pt x="34513" y="14301"/>
                        <a:pt x="34187" y="14084"/>
                      </a:cubicBezTo>
                      <a:cubicBezTo>
                        <a:pt x="33322" y="13512"/>
                        <a:pt x="32326" y="13204"/>
                        <a:pt x="31399" y="12787"/>
                      </a:cubicBezTo>
                      <a:cubicBezTo>
                        <a:pt x="30474" y="12370"/>
                        <a:pt x="30698" y="11581"/>
                        <a:pt x="30338" y="11006"/>
                      </a:cubicBezTo>
                      <a:cubicBezTo>
                        <a:pt x="29730" y="10034"/>
                        <a:pt x="30544" y="9701"/>
                        <a:pt x="31037" y="9287"/>
                      </a:cubicBezTo>
                      <a:cubicBezTo>
                        <a:pt x="31919" y="8548"/>
                        <a:pt x="32112" y="7868"/>
                        <a:pt x="31545" y="6902"/>
                      </a:cubicBezTo>
                      <a:cubicBezTo>
                        <a:pt x="31256" y="6409"/>
                        <a:pt x="30954" y="5925"/>
                        <a:pt x="30654" y="5438"/>
                      </a:cubicBezTo>
                      <a:cubicBezTo>
                        <a:pt x="30222" y="4744"/>
                        <a:pt x="29267" y="4212"/>
                        <a:pt x="28590" y="4212"/>
                      </a:cubicBezTo>
                      <a:cubicBezTo>
                        <a:pt x="28476" y="4212"/>
                        <a:pt x="28370" y="4227"/>
                        <a:pt x="28275" y="4259"/>
                      </a:cubicBezTo>
                      <a:cubicBezTo>
                        <a:pt x="27610" y="4483"/>
                        <a:pt x="26967" y="4746"/>
                        <a:pt x="26406" y="5182"/>
                      </a:cubicBezTo>
                      <a:cubicBezTo>
                        <a:pt x="26173" y="5363"/>
                        <a:pt x="25894" y="5500"/>
                        <a:pt x="25626" y="5500"/>
                      </a:cubicBezTo>
                      <a:cubicBezTo>
                        <a:pt x="25485" y="5500"/>
                        <a:pt x="25346" y="5461"/>
                        <a:pt x="25220" y="5370"/>
                      </a:cubicBezTo>
                      <a:cubicBezTo>
                        <a:pt x="24223" y="4654"/>
                        <a:pt x="23089" y="4272"/>
                        <a:pt x="21949" y="3919"/>
                      </a:cubicBezTo>
                      <a:cubicBezTo>
                        <a:pt x="21456" y="3765"/>
                        <a:pt x="21277" y="3458"/>
                        <a:pt x="21345" y="3052"/>
                      </a:cubicBezTo>
                      <a:cubicBezTo>
                        <a:pt x="21415" y="2635"/>
                        <a:pt x="21298" y="2251"/>
                        <a:pt x="21277" y="1856"/>
                      </a:cubicBezTo>
                      <a:cubicBezTo>
                        <a:pt x="21204" y="548"/>
                        <a:pt x="20846" y="51"/>
                        <a:pt x="19993" y="8"/>
                      </a:cubicBezTo>
                      <a:cubicBezTo>
                        <a:pt x="19894" y="3"/>
                        <a:pt x="19795" y="1"/>
                        <a:pt x="19696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3751;p29">
                  <a:extLst>
                    <a:ext uri="{FF2B5EF4-FFF2-40B4-BE49-F238E27FC236}">
                      <a16:creationId xmlns:a16="http://schemas.microsoft.com/office/drawing/2014/main" id="{CE2C868A-31AD-FD42-9E5F-342E57451A48}"/>
                    </a:ext>
                  </a:extLst>
                </p:cNvPr>
                <p:cNvSpPr/>
                <p:nvPr/>
              </p:nvSpPr>
              <p:spPr>
                <a:xfrm>
                  <a:off x="5411168" y="3147195"/>
                  <a:ext cx="49618" cy="102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4" h="8155" extrusionOk="0">
                      <a:moveTo>
                        <a:pt x="3595" y="0"/>
                      </a:moveTo>
                      <a:cubicBezTo>
                        <a:pt x="3466" y="0"/>
                        <a:pt x="3332" y="102"/>
                        <a:pt x="3224" y="170"/>
                      </a:cubicBezTo>
                      <a:cubicBezTo>
                        <a:pt x="2762" y="461"/>
                        <a:pt x="2477" y="858"/>
                        <a:pt x="2161" y="1340"/>
                      </a:cubicBezTo>
                      <a:cubicBezTo>
                        <a:pt x="1520" y="2315"/>
                        <a:pt x="1559" y="3499"/>
                        <a:pt x="895" y="4409"/>
                      </a:cubicBezTo>
                      <a:cubicBezTo>
                        <a:pt x="349" y="5157"/>
                        <a:pt x="620" y="6161"/>
                        <a:pt x="109" y="6953"/>
                      </a:cubicBezTo>
                      <a:cubicBezTo>
                        <a:pt x="1" y="7119"/>
                        <a:pt x="108" y="7651"/>
                        <a:pt x="195" y="7993"/>
                      </a:cubicBezTo>
                      <a:cubicBezTo>
                        <a:pt x="222" y="8100"/>
                        <a:pt x="304" y="8155"/>
                        <a:pt x="392" y="8155"/>
                      </a:cubicBezTo>
                      <a:cubicBezTo>
                        <a:pt x="479" y="8155"/>
                        <a:pt x="571" y="8102"/>
                        <a:pt x="623" y="7993"/>
                      </a:cubicBezTo>
                      <a:cubicBezTo>
                        <a:pt x="985" y="7237"/>
                        <a:pt x="1653" y="6651"/>
                        <a:pt x="1856" y="5819"/>
                      </a:cubicBezTo>
                      <a:cubicBezTo>
                        <a:pt x="2087" y="4874"/>
                        <a:pt x="2667" y="4081"/>
                        <a:pt x="2942" y="3162"/>
                      </a:cubicBezTo>
                      <a:cubicBezTo>
                        <a:pt x="3199" y="2308"/>
                        <a:pt x="3816" y="1603"/>
                        <a:pt x="3933" y="517"/>
                      </a:cubicBezTo>
                      <a:cubicBezTo>
                        <a:pt x="3925" y="492"/>
                        <a:pt x="3910" y="257"/>
                        <a:pt x="3790" y="105"/>
                      </a:cubicBezTo>
                      <a:cubicBezTo>
                        <a:pt x="3730" y="29"/>
                        <a:pt x="3663" y="0"/>
                        <a:pt x="3595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3752;p29">
                  <a:extLst>
                    <a:ext uri="{FF2B5EF4-FFF2-40B4-BE49-F238E27FC236}">
                      <a16:creationId xmlns:a16="http://schemas.microsoft.com/office/drawing/2014/main" id="{F9C48056-21F6-6146-9435-077194D2BD85}"/>
                    </a:ext>
                  </a:extLst>
                </p:cNvPr>
                <p:cNvSpPr/>
                <p:nvPr/>
              </p:nvSpPr>
              <p:spPr>
                <a:xfrm>
                  <a:off x="5612468" y="2625712"/>
                  <a:ext cx="65875" cy="8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3" h="7071" extrusionOk="0">
                      <a:moveTo>
                        <a:pt x="4940" y="0"/>
                      </a:moveTo>
                      <a:cubicBezTo>
                        <a:pt x="4884" y="0"/>
                        <a:pt x="4823" y="39"/>
                        <a:pt x="4755" y="73"/>
                      </a:cubicBezTo>
                      <a:cubicBezTo>
                        <a:pt x="4496" y="199"/>
                        <a:pt x="4176" y="247"/>
                        <a:pt x="3974" y="429"/>
                      </a:cubicBezTo>
                      <a:cubicBezTo>
                        <a:pt x="3201" y="1128"/>
                        <a:pt x="2673" y="2030"/>
                        <a:pt x="2082" y="2870"/>
                      </a:cubicBezTo>
                      <a:cubicBezTo>
                        <a:pt x="1396" y="3847"/>
                        <a:pt x="824" y="4902"/>
                        <a:pt x="186" y="5913"/>
                      </a:cubicBezTo>
                      <a:cubicBezTo>
                        <a:pt x="1" y="6204"/>
                        <a:pt x="83" y="6484"/>
                        <a:pt x="159" y="6756"/>
                      </a:cubicBezTo>
                      <a:cubicBezTo>
                        <a:pt x="226" y="6995"/>
                        <a:pt x="432" y="7070"/>
                        <a:pt x="660" y="7070"/>
                      </a:cubicBezTo>
                      <a:cubicBezTo>
                        <a:pt x="687" y="7070"/>
                        <a:pt x="715" y="7069"/>
                        <a:pt x="743" y="7067"/>
                      </a:cubicBezTo>
                      <a:cubicBezTo>
                        <a:pt x="751" y="7067"/>
                        <a:pt x="759" y="7067"/>
                        <a:pt x="766" y="7067"/>
                      </a:cubicBezTo>
                      <a:cubicBezTo>
                        <a:pt x="1128" y="7067"/>
                        <a:pt x="1364" y="6889"/>
                        <a:pt x="1895" y="6293"/>
                      </a:cubicBezTo>
                      <a:cubicBezTo>
                        <a:pt x="2104" y="6058"/>
                        <a:pt x="1989" y="5899"/>
                        <a:pt x="1867" y="5691"/>
                      </a:cubicBezTo>
                      <a:cubicBezTo>
                        <a:pt x="1814" y="5599"/>
                        <a:pt x="1881" y="5439"/>
                        <a:pt x="1894" y="5309"/>
                      </a:cubicBezTo>
                      <a:cubicBezTo>
                        <a:pt x="1939" y="5316"/>
                        <a:pt x="1980" y="5320"/>
                        <a:pt x="2017" y="5320"/>
                      </a:cubicBezTo>
                      <a:cubicBezTo>
                        <a:pt x="2525" y="5320"/>
                        <a:pt x="2391" y="4712"/>
                        <a:pt x="2630" y="4538"/>
                      </a:cubicBezTo>
                      <a:cubicBezTo>
                        <a:pt x="3305" y="4043"/>
                        <a:pt x="2931" y="2782"/>
                        <a:pt x="4055" y="2679"/>
                      </a:cubicBezTo>
                      <a:cubicBezTo>
                        <a:pt x="4173" y="1823"/>
                        <a:pt x="4770" y="1201"/>
                        <a:pt x="5142" y="470"/>
                      </a:cubicBezTo>
                      <a:cubicBezTo>
                        <a:pt x="5223" y="313"/>
                        <a:pt x="5136" y="229"/>
                        <a:pt x="5077" y="114"/>
                      </a:cubicBezTo>
                      <a:cubicBezTo>
                        <a:pt x="5033" y="29"/>
                        <a:pt x="4988" y="0"/>
                        <a:pt x="494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3753;p29">
                  <a:extLst>
                    <a:ext uri="{FF2B5EF4-FFF2-40B4-BE49-F238E27FC236}">
                      <a16:creationId xmlns:a16="http://schemas.microsoft.com/office/drawing/2014/main" id="{C4200E4A-A1D3-FC42-8E8D-D63B5007A2BD}"/>
                    </a:ext>
                  </a:extLst>
                </p:cNvPr>
                <p:cNvSpPr/>
                <p:nvPr/>
              </p:nvSpPr>
              <p:spPr>
                <a:xfrm>
                  <a:off x="5651621" y="2672168"/>
                  <a:ext cx="82650" cy="5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3" h="4331" extrusionOk="0">
                      <a:moveTo>
                        <a:pt x="6270" y="1"/>
                      </a:moveTo>
                      <a:cubicBezTo>
                        <a:pt x="6232" y="1"/>
                        <a:pt x="6194" y="9"/>
                        <a:pt x="6159" y="26"/>
                      </a:cubicBezTo>
                      <a:cubicBezTo>
                        <a:pt x="5373" y="393"/>
                        <a:pt x="4589" y="765"/>
                        <a:pt x="3825" y="1174"/>
                      </a:cubicBezTo>
                      <a:cubicBezTo>
                        <a:pt x="2763" y="1742"/>
                        <a:pt x="1892" y="2616"/>
                        <a:pt x="767" y="3082"/>
                      </a:cubicBezTo>
                      <a:cubicBezTo>
                        <a:pt x="495" y="3194"/>
                        <a:pt x="235" y="3387"/>
                        <a:pt x="145" y="3641"/>
                      </a:cubicBezTo>
                      <a:cubicBezTo>
                        <a:pt x="0" y="4038"/>
                        <a:pt x="515" y="3910"/>
                        <a:pt x="625" y="4118"/>
                      </a:cubicBezTo>
                      <a:cubicBezTo>
                        <a:pt x="706" y="4272"/>
                        <a:pt x="783" y="4331"/>
                        <a:pt x="863" y="4331"/>
                      </a:cubicBezTo>
                      <a:cubicBezTo>
                        <a:pt x="957" y="4331"/>
                        <a:pt x="1056" y="4250"/>
                        <a:pt x="1170" y="4150"/>
                      </a:cubicBezTo>
                      <a:cubicBezTo>
                        <a:pt x="1598" y="3775"/>
                        <a:pt x="2133" y="3507"/>
                        <a:pt x="2610" y="3264"/>
                      </a:cubicBezTo>
                      <a:cubicBezTo>
                        <a:pt x="4015" y="2550"/>
                        <a:pt x="5098" y="1452"/>
                        <a:pt x="6319" y="523"/>
                      </a:cubicBezTo>
                      <a:cubicBezTo>
                        <a:pt x="6419" y="447"/>
                        <a:pt x="6484" y="329"/>
                        <a:pt x="6552" y="245"/>
                      </a:cubicBezTo>
                      <a:cubicBezTo>
                        <a:pt x="6494" y="71"/>
                        <a:pt x="6380" y="1"/>
                        <a:pt x="62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3754;p29">
                  <a:extLst>
                    <a:ext uri="{FF2B5EF4-FFF2-40B4-BE49-F238E27FC236}">
                      <a16:creationId xmlns:a16="http://schemas.microsoft.com/office/drawing/2014/main" id="{EACBB200-A09B-094D-A4B7-E0578A331290}"/>
                    </a:ext>
                  </a:extLst>
                </p:cNvPr>
                <p:cNvSpPr/>
                <p:nvPr/>
              </p:nvSpPr>
              <p:spPr>
                <a:xfrm>
                  <a:off x="5476961" y="3165459"/>
                  <a:ext cx="21189" cy="80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6372" extrusionOk="0">
                      <a:moveTo>
                        <a:pt x="928" y="1"/>
                      </a:moveTo>
                      <a:cubicBezTo>
                        <a:pt x="899" y="1"/>
                        <a:pt x="867" y="2"/>
                        <a:pt x="833" y="5"/>
                      </a:cubicBezTo>
                      <a:cubicBezTo>
                        <a:pt x="351" y="49"/>
                        <a:pt x="375" y="365"/>
                        <a:pt x="285" y="698"/>
                      </a:cubicBezTo>
                      <a:cubicBezTo>
                        <a:pt x="1" y="1735"/>
                        <a:pt x="316" y="2742"/>
                        <a:pt x="379" y="3762"/>
                      </a:cubicBezTo>
                      <a:cubicBezTo>
                        <a:pt x="433" y="4665"/>
                        <a:pt x="501" y="5562"/>
                        <a:pt x="1275" y="6371"/>
                      </a:cubicBezTo>
                      <a:cubicBezTo>
                        <a:pt x="1447" y="5906"/>
                        <a:pt x="1587" y="5494"/>
                        <a:pt x="1593" y="5164"/>
                      </a:cubicBezTo>
                      <a:cubicBezTo>
                        <a:pt x="1623" y="3646"/>
                        <a:pt x="1679" y="2115"/>
                        <a:pt x="1278" y="620"/>
                      </a:cubicBezTo>
                      <a:cubicBezTo>
                        <a:pt x="1208" y="358"/>
                        <a:pt x="1379" y="1"/>
                        <a:pt x="928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3755;p29">
                  <a:extLst>
                    <a:ext uri="{FF2B5EF4-FFF2-40B4-BE49-F238E27FC236}">
                      <a16:creationId xmlns:a16="http://schemas.microsoft.com/office/drawing/2014/main" id="{999EA7C2-3C79-6F4F-ADAD-12171857D259}"/>
                    </a:ext>
                  </a:extLst>
                </p:cNvPr>
                <p:cNvSpPr/>
                <p:nvPr/>
              </p:nvSpPr>
              <p:spPr>
                <a:xfrm>
                  <a:off x="5581704" y="2608268"/>
                  <a:ext cx="21353" cy="8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6358" extrusionOk="0">
                      <a:moveTo>
                        <a:pt x="1369" y="0"/>
                      </a:moveTo>
                      <a:cubicBezTo>
                        <a:pt x="623" y="671"/>
                        <a:pt x="618" y="1556"/>
                        <a:pt x="456" y="2321"/>
                      </a:cubicBezTo>
                      <a:cubicBezTo>
                        <a:pt x="200" y="3530"/>
                        <a:pt x="176" y="4787"/>
                        <a:pt x="28" y="6020"/>
                      </a:cubicBezTo>
                      <a:cubicBezTo>
                        <a:pt x="3" y="6223"/>
                        <a:pt x="1" y="6357"/>
                        <a:pt x="164" y="6357"/>
                      </a:cubicBezTo>
                      <a:cubicBezTo>
                        <a:pt x="194" y="6357"/>
                        <a:pt x="229" y="6353"/>
                        <a:pt x="270" y="6344"/>
                      </a:cubicBezTo>
                      <a:cubicBezTo>
                        <a:pt x="672" y="6255"/>
                        <a:pt x="1130" y="6358"/>
                        <a:pt x="1254" y="5687"/>
                      </a:cubicBezTo>
                      <a:cubicBezTo>
                        <a:pt x="1598" y="3824"/>
                        <a:pt x="1693" y="1971"/>
                        <a:pt x="1369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3756;p29">
                  <a:extLst>
                    <a:ext uri="{FF2B5EF4-FFF2-40B4-BE49-F238E27FC236}">
                      <a16:creationId xmlns:a16="http://schemas.microsoft.com/office/drawing/2014/main" id="{FC6B62CC-3065-2B42-8A7B-C606ED7BE84D}"/>
                    </a:ext>
                  </a:extLst>
                </p:cNvPr>
                <p:cNvSpPr/>
                <p:nvPr/>
              </p:nvSpPr>
              <p:spPr>
                <a:xfrm>
                  <a:off x="5373302" y="3135389"/>
                  <a:ext cx="56441" cy="65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5" h="5178" extrusionOk="0">
                      <a:moveTo>
                        <a:pt x="3870" y="1"/>
                      </a:moveTo>
                      <a:cubicBezTo>
                        <a:pt x="3600" y="1"/>
                        <a:pt x="3418" y="343"/>
                        <a:pt x="3237" y="498"/>
                      </a:cubicBezTo>
                      <a:cubicBezTo>
                        <a:pt x="2089" y="1479"/>
                        <a:pt x="1318" y="2782"/>
                        <a:pt x="428" y="3978"/>
                      </a:cubicBezTo>
                      <a:cubicBezTo>
                        <a:pt x="204" y="4278"/>
                        <a:pt x="0" y="4690"/>
                        <a:pt x="136" y="5177"/>
                      </a:cubicBezTo>
                      <a:cubicBezTo>
                        <a:pt x="839" y="4812"/>
                        <a:pt x="1310" y="4286"/>
                        <a:pt x="1830" y="3752"/>
                      </a:cubicBezTo>
                      <a:cubicBezTo>
                        <a:pt x="2752" y="2800"/>
                        <a:pt x="3471" y="1705"/>
                        <a:pt x="4319" y="706"/>
                      </a:cubicBezTo>
                      <a:cubicBezTo>
                        <a:pt x="4474" y="523"/>
                        <a:pt x="4421" y="392"/>
                        <a:pt x="4270" y="229"/>
                      </a:cubicBezTo>
                      <a:cubicBezTo>
                        <a:pt x="4116" y="63"/>
                        <a:pt x="3985" y="1"/>
                        <a:pt x="3870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3757;p29">
                  <a:extLst>
                    <a:ext uri="{FF2B5EF4-FFF2-40B4-BE49-F238E27FC236}">
                      <a16:creationId xmlns:a16="http://schemas.microsoft.com/office/drawing/2014/main" id="{F4E0A013-3035-CB4A-924E-11FF0070D0DC}"/>
                    </a:ext>
                  </a:extLst>
                </p:cNvPr>
                <p:cNvSpPr/>
                <p:nvPr/>
              </p:nvSpPr>
              <p:spPr>
                <a:xfrm>
                  <a:off x="5385235" y="2825890"/>
                  <a:ext cx="102477" cy="21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5" h="17397" extrusionOk="0">
                      <a:moveTo>
                        <a:pt x="3387" y="0"/>
                      </a:moveTo>
                      <a:cubicBezTo>
                        <a:pt x="2435" y="252"/>
                        <a:pt x="1895" y="965"/>
                        <a:pt x="1626" y="1707"/>
                      </a:cubicBezTo>
                      <a:cubicBezTo>
                        <a:pt x="1126" y="3088"/>
                        <a:pt x="493" y="4443"/>
                        <a:pt x="347" y="5949"/>
                      </a:cubicBezTo>
                      <a:cubicBezTo>
                        <a:pt x="316" y="6268"/>
                        <a:pt x="429" y="6574"/>
                        <a:pt x="366" y="6828"/>
                      </a:cubicBezTo>
                      <a:cubicBezTo>
                        <a:pt x="0" y="8297"/>
                        <a:pt x="255" y="9693"/>
                        <a:pt x="745" y="11073"/>
                      </a:cubicBezTo>
                      <a:cubicBezTo>
                        <a:pt x="908" y="11531"/>
                        <a:pt x="1241" y="11955"/>
                        <a:pt x="1290" y="12417"/>
                      </a:cubicBezTo>
                      <a:cubicBezTo>
                        <a:pt x="1394" y="13405"/>
                        <a:pt x="2077" y="14100"/>
                        <a:pt x="2626" y="14718"/>
                      </a:cubicBezTo>
                      <a:cubicBezTo>
                        <a:pt x="3855" y="16101"/>
                        <a:pt x="5275" y="17325"/>
                        <a:pt x="7347" y="17386"/>
                      </a:cubicBezTo>
                      <a:cubicBezTo>
                        <a:pt x="7447" y="17389"/>
                        <a:pt x="7525" y="17396"/>
                        <a:pt x="7591" y="17396"/>
                      </a:cubicBezTo>
                      <a:cubicBezTo>
                        <a:pt x="7727" y="17396"/>
                        <a:pt x="7807" y="17364"/>
                        <a:pt x="7898" y="17193"/>
                      </a:cubicBezTo>
                      <a:cubicBezTo>
                        <a:pt x="8125" y="16771"/>
                        <a:pt x="7786" y="16725"/>
                        <a:pt x="7531" y="16582"/>
                      </a:cubicBezTo>
                      <a:cubicBezTo>
                        <a:pt x="6404" y="15953"/>
                        <a:pt x="5152" y="15522"/>
                        <a:pt x="4253" y="14531"/>
                      </a:cubicBezTo>
                      <a:cubicBezTo>
                        <a:pt x="3687" y="13908"/>
                        <a:pt x="2940" y="13360"/>
                        <a:pt x="2613" y="12627"/>
                      </a:cubicBezTo>
                      <a:cubicBezTo>
                        <a:pt x="2184" y="11660"/>
                        <a:pt x="1787" y="10656"/>
                        <a:pt x="1537" y="9589"/>
                      </a:cubicBezTo>
                      <a:cubicBezTo>
                        <a:pt x="1069" y="7595"/>
                        <a:pt x="1391" y="5702"/>
                        <a:pt x="1931" y="3815"/>
                      </a:cubicBezTo>
                      <a:cubicBezTo>
                        <a:pt x="2262" y="2657"/>
                        <a:pt x="2750" y="1550"/>
                        <a:pt x="3514" y="587"/>
                      </a:cubicBezTo>
                      <a:cubicBezTo>
                        <a:pt x="3718" y="330"/>
                        <a:pt x="3653" y="109"/>
                        <a:pt x="3387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3758;p29">
                  <a:extLst>
                    <a:ext uri="{FF2B5EF4-FFF2-40B4-BE49-F238E27FC236}">
                      <a16:creationId xmlns:a16="http://schemas.microsoft.com/office/drawing/2014/main" id="{504589E9-66D3-D64A-A614-1704A8227F31}"/>
                    </a:ext>
                  </a:extLst>
                </p:cNvPr>
                <p:cNvSpPr/>
                <p:nvPr/>
              </p:nvSpPr>
              <p:spPr>
                <a:xfrm>
                  <a:off x="5480492" y="2866934"/>
                  <a:ext cx="103511" cy="10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8063" extrusionOk="0">
                      <a:moveTo>
                        <a:pt x="3609" y="1381"/>
                      </a:moveTo>
                      <a:cubicBezTo>
                        <a:pt x="3612" y="1381"/>
                        <a:pt x="3614" y="1381"/>
                        <a:pt x="3617" y="1381"/>
                      </a:cubicBezTo>
                      <a:cubicBezTo>
                        <a:pt x="5834" y="1401"/>
                        <a:pt x="7035" y="2869"/>
                        <a:pt x="7111" y="4730"/>
                      </a:cubicBezTo>
                      <a:cubicBezTo>
                        <a:pt x="7145" y="5556"/>
                        <a:pt x="4993" y="7186"/>
                        <a:pt x="3916" y="7195"/>
                      </a:cubicBezTo>
                      <a:cubicBezTo>
                        <a:pt x="2748" y="7057"/>
                        <a:pt x="1245" y="6248"/>
                        <a:pt x="1259" y="5095"/>
                      </a:cubicBezTo>
                      <a:cubicBezTo>
                        <a:pt x="1282" y="3173"/>
                        <a:pt x="2500" y="1381"/>
                        <a:pt x="3609" y="1381"/>
                      </a:cubicBezTo>
                      <a:close/>
                      <a:moveTo>
                        <a:pt x="3452" y="1"/>
                      </a:moveTo>
                      <a:cubicBezTo>
                        <a:pt x="1592" y="1"/>
                        <a:pt x="176" y="2345"/>
                        <a:pt x="100" y="3765"/>
                      </a:cubicBezTo>
                      <a:cubicBezTo>
                        <a:pt x="1" y="5648"/>
                        <a:pt x="682" y="6911"/>
                        <a:pt x="2715" y="7853"/>
                      </a:cubicBezTo>
                      <a:cubicBezTo>
                        <a:pt x="3044" y="8006"/>
                        <a:pt x="3343" y="8063"/>
                        <a:pt x="3625" y="8063"/>
                      </a:cubicBezTo>
                      <a:cubicBezTo>
                        <a:pt x="4430" y="8063"/>
                        <a:pt x="5090" y="7597"/>
                        <a:pt x="5861" y="7542"/>
                      </a:cubicBezTo>
                      <a:cubicBezTo>
                        <a:pt x="6585" y="7493"/>
                        <a:pt x="6873" y="6727"/>
                        <a:pt x="7298" y="6276"/>
                      </a:cubicBezTo>
                      <a:cubicBezTo>
                        <a:pt x="7993" y="5537"/>
                        <a:pt x="8206" y="4436"/>
                        <a:pt x="7811" y="3524"/>
                      </a:cubicBezTo>
                      <a:cubicBezTo>
                        <a:pt x="7469" y="2734"/>
                        <a:pt x="7158" y="1878"/>
                        <a:pt x="6439" y="1223"/>
                      </a:cubicBezTo>
                      <a:cubicBezTo>
                        <a:pt x="5688" y="541"/>
                        <a:pt x="4954" y="13"/>
                        <a:pt x="3900" y="13"/>
                      </a:cubicBezTo>
                      <a:cubicBezTo>
                        <a:pt x="3843" y="13"/>
                        <a:pt x="3786" y="15"/>
                        <a:pt x="3728" y="18"/>
                      </a:cubicBezTo>
                      <a:cubicBezTo>
                        <a:pt x="3635" y="6"/>
                        <a:pt x="3543" y="1"/>
                        <a:pt x="3452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3759;p29">
                  <a:extLst>
                    <a:ext uri="{FF2B5EF4-FFF2-40B4-BE49-F238E27FC236}">
                      <a16:creationId xmlns:a16="http://schemas.microsoft.com/office/drawing/2014/main" id="{3E8AD7C8-C024-D54F-927B-0C881748B7B4}"/>
                    </a:ext>
                  </a:extLst>
                </p:cNvPr>
                <p:cNvSpPr/>
                <p:nvPr/>
              </p:nvSpPr>
              <p:spPr>
                <a:xfrm>
                  <a:off x="5601772" y="2821765"/>
                  <a:ext cx="63781" cy="207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6414" extrusionOk="0">
                      <a:moveTo>
                        <a:pt x="1371" y="1"/>
                      </a:moveTo>
                      <a:cubicBezTo>
                        <a:pt x="1406" y="765"/>
                        <a:pt x="2096" y="1001"/>
                        <a:pt x="2373" y="1513"/>
                      </a:cubicBezTo>
                      <a:cubicBezTo>
                        <a:pt x="3100" y="2854"/>
                        <a:pt x="3548" y="4240"/>
                        <a:pt x="3647" y="5806"/>
                      </a:cubicBezTo>
                      <a:cubicBezTo>
                        <a:pt x="3748" y="7385"/>
                        <a:pt x="3615" y="8938"/>
                        <a:pt x="3512" y="10492"/>
                      </a:cubicBezTo>
                      <a:cubicBezTo>
                        <a:pt x="3423" y="11822"/>
                        <a:pt x="2776" y="12982"/>
                        <a:pt x="1868" y="13978"/>
                      </a:cubicBezTo>
                      <a:cubicBezTo>
                        <a:pt x="1592" y="14280"/>
                        <a:pt x="1446" y="14757"/>
                        <a:pt x="1121" y="14939"/>
                      </a:cubicBezTo>
                      <a:cubicBezTo>
                        <a:pt x="497" y="15289"/>
                        <a:pt x="427" y="15968"/>
                        <a:pt x="1" y="16414"/>
                      </a:cubicBezTo>
                      <a:cubicBezTo>
                        <a:pt x="713" y="16330"/>
                        <a:pt x="1152" y="15888"/>
                        <a:pt x="1661" y="15541"/>
                      </a:cubicBezTo>
                      <a:cubicBezTo>
                        <a:pt x="3072" y="14578"/>
                        <a:pt x="3901" y="13278"/>
                        <a:pt x="4321" y="11631"/>
                      </a:cubicBezTo>
                      <a:cubicBezTo>
                        <a:pt x="4654" y="10328"/>
                        <a:pt x="4663" y="8992"/>
                        <a:pt x="4896" y="7681"/>
                      </a:cubicBezTo>
                      <a:cubicBezTo>
                        <a:pt x="5057" y="6777"/>
                        <a:pt x="5027" y="5738"/>
                        <a:pt x="4735" y="4879"/>
                      </a:cubicBezTo>
                      <a:cubicBezTo>
                        <a:pt x="4378" y="3837"/>
                        <a:pt x="4248" y="2701"/>
                        <a:pt x="3636" y="1748"/>
                      </a:cubicBezTo>
                      <a:cubicBezTo>
                        <a:pt x="3101" y="917"/>
                        <a:pt x="2496" y="170"/>
                        <a:pt x="1371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3760;p29">
                  <a:extLst>
                    <a:ext uri="{FF2B5EF4-FFF2-40B4-BE49-F238E27FC236}">
                      <a16:creationId xmlns:a16="http://schemas.microsoft.com/office/drawing/2014/main" id="{2C20C78E-93B4-DD4A-96FC-23E673D46471}"/>
                    </a:ext>
                  </a:extLst>
                </p:cNvPr>
                <p:cNvSpPr/>
                <p:nvPr/>
              </p:nvSpPr>
              <p:spPr>
                <a:xfrm>
                  <a:off x="5447268" y="2777025"/>
                  <a:ext cx="167885" cy="425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1" h="3377" extrusionOk="0">
                      <a:moveTo>
                        <a:pt x="6464" y="1"/>
                      </a:moveTo>
                      <a:cubicBezTo>
                        <a:pt x="6117" y="1"/>
                        <a:pt x="5773" y="25"/>
                        <a:pt x="5439" y="82"/>
                      </a:cubicBezTo>
                      <a:cubicBezTo>
                        <a:pt x="3865" y="351"/>
                        <a:pt x="2313" y="625"/>
                        <a:pt x="986" y="1781"/>
                      </a:cubicBezTo>
                      <a:cubicBezTo>
                        <a:pt x="435" y="2263"/>
                        <a:pt x="44" y="2596"/>
                        <a:pt x="1" y="3377"/>
                      </a:cubicBezTo>
                      <a:cubicBezTo>
                        <a:pt x="877" y="3136"/>
                        <a:pt x="1452" y="2493"/>
                        <a:pt x="2137" y="2081"/>
                      </a:cubicBezTo>
                      <a:cubicBezTo>
                        <a:pt x="2711" y="1734"/>
                        <a:pt x="3293" y="1544"/>
                        <a:pt x="3885" y="1359"/>
                      </a:cubicBezTo>
                      <a:cubicBezTo>
                        <a:pt x="4541" y="1154"/>
                        <a:pt x="5205" y="1078"/>
                        <a:pt x="5873" y="1078"/>
                      </a:cubicBezTo>
                      <a:cubicBezTo>
                        <a:pt x="6535" y="1078"/>
                        <a:pt x="7202" y="1153"/>
                        <a:pt x="7869" y="1255"/>
                      </a:cubicBezTo>
                      <a:cubicBezTo>
                        <a:pt x="8838" y="1403"/>
                        <a:pt x="9800" y="1490"/>
                        <a:pt x="10691" y="2003"/>
                      </a:cubicBezTo>
                      <a:cubicBezTo>
                        <a:pt x="11104" y="2240"/>
                        <a:pt x="11512" y="2632"/>
                        <a:pt x="12021" y="2632"/>
                      </a:cubicBezTo>
                      <a:cubicBezTo>
                        <a:pt x="12080" y="2632"/>
                        <a:pt x="12140" y="2627"/>
                        <a:pt x="12202" y="2616"/>
                      </a:cubicBezTo>
                      <a:cubicBezTo>
                        <a:pt x="12492" y="2562"/>
                        <a:pt x="12928" y="2658"/>
                        <a:pt x="13070" y="2339"/>
                      </a:cubicBezTo>
                      <a:cubicBezTo>
                        <a:pt x="13311" y="1795"/>
                        <a:pt x="12735" y="1824"/>
                        <a:pt x="12469" y="1639"/>
                      </a:cubicBezTo>
                      <a:cubicBezTo>
                        <a:pt x="11152" y="721"/>
                        <a:pt x="9627" y="377"/>
                        <a:pt x="8089" y="141"/>
                      </a:cubicBezTo>
                      <a:cubicBezTo>
                        <a:pt x="7558" y="59"/>
                        <a:pt x="7007" y="1"/>
                        <a:pt x="6464" y="1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3761;p29">
                  <a:extLst>
                    <a:ext uri="{FF2B5EF4-FFF2-40B4-BE49-F238E27FC236}">
                      <a16:creationId xmlns:a16="http://schemas.microsoft.com/office/drawing/2014/main" id="{C0628959-1527-4045-B642-9CBD4A540B02}"/>
                    </a:ext>
                  </a:extLst>
                </p:cNvPr>
                <p:cNvSpPr/>
                <p:nvPr/>
              </p:nvSpPr>
              <p:spPr>
                <a:xfrm>
                  <a:off x="5529219" y="3041708"/>
                  <a:ext cx="39666" cy="1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5" h="1421" extrusionOk="0">
                      <a:moveTo>
                        <a:pt x="2880" y="0"/>
                      </a:moveTo>
                      <a:cubicBezTo>
                        <a:pt x="2827" y="0"/>
                        <a:pt x="2783" y="8"/>
                        <a:pt x="2783" y="8"/>
                      </a:cubicBezTo>
                      <a:cubicBezTo>
                        <a:pt x="2775" y="8"/>
                        <a:pt x="2766" y="8"/>
                        <a:pt x="2758" y="8"/>
                      </a:cubicBezTo>
                      <a:cubicBezTo>
                        <a:pt x="1843" y="8"/>
                        <a:pt x="1126" y="346"/>
                        <a:pt x="367" y="491"/>
                      </a:cubicBezTo>
                      <a:cubicBezTo>
                        <a:pt x="0" y="561"/>
                        <a:pt x="233" y="946"/>
                        <a:pt x="140" y="1177"/>
                      </a:cubicBezTo>
                      <a:cubicBezTo>
                        <a:pt x="65" y="1360"/>
                        <a:pt x="255" y="1362"/>
                        <a:pt x="383" y="1391"/>
                      </a:cubicBezTo>
                      <a:cubicBezTo>
                        <a:pt x="466" y="1411"/>
                        <a:pt x="559" y="1420"/>
                        <a:pt x="659" y="1420"/>
                      </a:cubicBezTo>
                      <a:cubicBezTo>
                        <a:pt x="1404" y="1420"/>
                        <a:pt x="2540" y="906"/>
                        <a:pt x="2873" y="358"/>
                      </a:cubicBezTo>
                      <a:cubicBezTo>
                        <a:pt x="2936" y="256"/>
                        <a:pt x="3144" y="184"/>
                        <a:pt x="3027" y="46"/>
                      </a:cubicBezTo>
                      <a:cubicBezTo>
                        <a:pt x="2997" y="9"/>
                        <a:pt x="2934" y="0"/>
                        <a:pt x="2880" y="0"/>
                      </a:cubicBezTo>
                      <a:close/>
                    </a:path>
                  </a:pathLst>
                </a:custGeom>
                <a:solidFill>
                  <a:srgbClr val="3876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21" name="Google Shape;3762;p29">
                <a:extLst>
                  <a:ext uri="{FF2B5EF4-FFF2-40B4-BE49-F238E27FC236}">
                    <a16:creationId xmlns:a16="http://schemas.microsoft.com/office/drawing/2014/main" id="{B4524DE6-B1E3-FC41-B108-5FB5519198E1}"/>
                  </a:ext>
                </a:extLst>
              </p:cNvPr>
              <p:cNvSpPr txBox="1"/>
              <p:nvPr/>
            </p:nvSpPr>
            <p:spPr>
              <a:xfrm>
                <a:off x="2587875" y="3850600"/>
                <a:ext cx="1324037" cy="54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b="1" dirty="0">
                    <a:solidFill>
                      <a:srgbClr val="38761D"/>
                    </a:solidFill>
                    <a:latin typeface="Chalkboard SE" panose="03050602040202020205" pitchFamily="66" charset="77"/>
                    <a:ea typeface="Caveat"/>
                    <a:cs typeface="Caveat"/>
                    <a:sym typeface="Caveat"/>
                  </a:rPr>
                  <a:t>Generator Loss</a:t>
                </a:r>
                <a:endParaRPr sz="1500" b="1" dirty="0">
                  <a:solidFill>
                    <a:srgbClr val="38761D"/>
                  </a:solidFill>
                  <a:latin typeface="Chalkboard SE" panose="03050602040202020205" pitchFamily="66" charset="77"/>
                  <a:ea typeface="Caveat"/>
                  <a:cs typeface="Caveat"/>
                  <a:sym typeface="Caveat"/>
                </a:endParaRPr>
              </a:p>
            </p:txBody>
          </p:sp>
        </p:grpSp>
        <p:sp>
          <p:nvSpPr>
            <p:cNvPr id="919" name="Google Shape;3763;p29">
              <a:extLst>
                <a:ext uri="{FF2B5EF4-FFF2-40B4-BE49-F238E27FC236}">
                  <a16:creationId xmlns:a16="http://schemas.microsoft.com/office/drawing/2014/main" id="{CAA06A5D-1D0A-C540-ADDE-B865DD85E51C}"/>
                </a:ext>
              </a:extLst>
            </p:cNvPr>
            <p:cNvSpPr/>
            <p:nvPr/>
          </p:nvSpPr>
          <p:spPr>
            <a:xfrm>
              <a:off x="5019048" y="4352724"/>
              <a:ext cx="1642662" cy="629506"/>
            </a:xfrm>
            <a:custGeom>
              <a:avLst/>
              <a:gdLst/>
              <a:ahLst/>
              <a:cxnLst/>
              <a:rect l="l" t="t" r="r" b="b"/>
              <a:pathLst>
                <a:path w="217932" h="80371" extrusionOk="0">
                  <a:moveTo>
                    <a:pt x="212766" y="4597"/>
                  </a:moveTo>
                  <a:lnTo>
                    <a:pt x="212766" y="4597"/>
                  </a:lnTo>
                  <a:cubicBezTo>
                    <a:pt x="209322" y="27657"/>
                    <a:pt x="210542" y="51884"/>
                    <a:pt x="210183" y="75184"/>
                  </a:cubicBezTo>
                  <a:cubicBezTo>
                    <a:pt x="204892" y="74597"/>
                    <a:pt x="199498" y="74402"/>
                    <a:pt x="194072" y="74402"/>
                  </a:cubicBezTo>
                  <a:cubicBezTo>
                    <a:pt x="183874" y="74402"/>
                    <a:pt x="173563" y="75091"/>
                    <a:pt x="163604" y="75162"/>
                  </a:cubicBezTo>
                  <a:cubicBezTo>
                    <a:pt x="146483" y="75304"/>
                    <a:pt x="129362" y="75413"/>
                    <a:pt x="112252" y="75609"/>
                  </a:cubicBezTo>
                  <a:cubicBezTo>
                    <a:pt x="77465" y="75990"/>
                    <a:pt x="42700" y="76557"/>
                    <a:pt x="7934" y="77309"/>
                  </a:cubicBezTo>
                  <a:cubicBezTo>
                    <a:pt x="7956" y="77243"/>
                    <a:pt x="7967" y="77178"/>
                    <a:pt x="7967" y="77102"/>
                  </a:cubicBezTo>
                  <a:cubicBezTo>
                    <a:pt x="7281" y="53856"/>
                    <a:pt x="6431" y="30153"/>
                    <a:pt x="4763" y="6929"/>
                  </a:cubicBezTo>
                  <a:lnTo>
                    <a:pt x="4763" y="6929"/>
                  </a:lnTo>
                  <a:cubicBezTo>
                    <a:pt x="11321" y="7723"/>
                    <a:pt x="18026" y="7953"/>
                    <a:pt x="24755" y="7953"/>
                  </a:cubicBezTo>
                  <a:cubicBezTo>
                    <a:pt x="33815" y="7953"/>
                    <a:pt x="42918" y="7536"/>
                    <a:pt x="51767" y="7518"/>
                  </a:cubicBezTo>
                  <a:cubicBezTo>
                    <a:pt x="69771" y="7463"/>
                    <a:pt x="87764" y="7245"/>
                    <a:pt x="105756" y="6995"/>
                  </a:cubicBezTo>
                  <a:cubicBezTo>
                    <a:pt x="141230" y="6515"/>
                    <a:pt x="177412" y="7572"/>
                    <a:pt x="212766" y="4597"/>
                  </a:cubicBezTo>
                  <a:close/>
                  <a:moveTo>
                    <a:pt x="194929" y="0"/>
                  </a:moveTo>
                  <a:cubicBezTo>
                    <a:pt x="165245" y="0"/>
                    <a:pt x="135363" y="1864"/>
                    <a:pt x="105756" y="2287"/>
                  </a:cubicBezTo>
                  <a:cubicBezTo>
                    <a:pt x="87764" y="2548"/>
                    <a:pt x="69771" y="2701"/>
                    <a:pt x="51767" y="2897"/>
                  </a:cubicBezTo>
                  <a:cubicBezTo>
                    <a:pt x="50665" y="2908"/>
                    <a:pt x="49560" y="2913"/>
                    <a:pt x="48452" y="2913"/>
                  </a:cubicBezTo>
                  <a:cubicBezTo>
                    <a:pt x="41424" y="2913"/>
                    <a:pt x="34264" y="2714"/>
                    <a:pt x="27117" y="2714"/>
                  </a:cubicBezTo>
                  <a:cubicBezTo>
                    <a:pt x="19386" y="2714"/>
                    <a:pt x="11670" y="2947"/>
                    <a:pt x="4153" y="3921"/>
                  </a:cubicBezTo>
                  <a:cubicBezTo>
                    <a:pt x="4028" y="3852"/>
                    <a:pt x="3891" y="3819"/>
                    <a:pt x="3754" y="3819"/>
                  </a:cubicBezTo>
                  <a:cubicBezTo>
                    <a:pt x="3545" y="3819"/>
                    <a:pt x="3337" y="3896"/>
                    <a:pt x="3172" y="4041"/>
                  </a:cubicBezTo>
                  <a:cubicBezTo>
                    <a:pt x="2769" y="4096"/>
                    <a:pt x="2355" y="4128"/>
                    <a:pt x="1951" y="4183"/>
                  </a:cubicBezTo>
                  <a:cubicBezTo>
                    <a:pt x="753" y="4368"/>
                    <a:pt x="753" y="6417"/>
                    <a:pt x="1951" y="6591"/>
                  </a:cubicBezTo>
                  <a:cubicBezTo>
                    <a:pt x="2180" y="6635"/>
                    <a:pt x="2420" y="6646"/>
                    <a:pt x="2660" y="6679"/>
                  </a:cubicBezTo>
                  <a:cubicBezTo>
                    <a:pt x="1" y="29630"/>
                    <a:pt x="753" y="54902"/>
                    <a:pt x="4066" y="77636"/>
                  </a:cubicBezTo>
                  <a:cubicBezTo>
                    <a:pt x="4213" y="78616"/>
                    <a:pt x="5003" y="79058"/>
                    <a:pt x="5834" y="79058"/>
                  </a:cubicBezTo>
                  <a:cubicBezTo>
                    <a:pt x="5927" y="79058"/>
                    <a:pt x="6021" y="79053"/>
                    <a:pt x="6114" y="79042"/>
                  </a:cubicBezTo>
                  <a:cubicBezTo>
                    <a:pt x="6252" y="79561"/>
                    <a:pt x="6719" y="79925"/>
                    <a:pt x="7256" y="79925"/>
                  </a:cubicBezTo>
                  <a:cubicBezTo>
                    <a:pt x="7271" y="79925"/>
                    <a:pt x="7287" y="79925"/>
                    <a:pt x="7302" y="79924"/>
                  </a:cubicBezTo>
                  <a:cubicBezTo>
                    <a:pt x="33436" y="80152"/>
                    <a:pt x="59563" y="80271"/>
                    <a:pt x="85684" y="80271"/>
                  </a:cubicBezTo>
                  <a:cubicBezTo>
                    <a:pt x="94541" y="80271"/>
                    <a:pt x="103397" y="80257"/>
                    <a:pt x="112252" y="80230"/>
                  </a:cubicBezTo>
                  <a:cubicBezTo>
                    <a:pt x="129373" y="80186"/>
                    <a:pt x="146494" y="80066"/>
                    <a:pt x="163615" y="79968"/>
                  </a:cubicBezTo>
                  <a:cubicBezTo>
                    <a:pt x="164117" y="79965"/>
                    <a:pt x="164619" y="79964"/>
                    <a:pt x="165123" y="79964"/>
                  </a:cubicBezTo>
                  <a:cubicBezTo>
                    <a:pt x="173618" y="79964"/>
                    <a:pt x="182366" y="80370"/>
                    <a:pt x="191058" y="80370"/>
                  </a:cubicBezTo>
                  <a:cubicBezTo>
                    <a:pt x="198550" y="80370"/>
                    <a:pt x="206001" y="80068"/>
                    <a:pt x="213212" y="78944"/>
                  </a:cubicBezTo>
                  <a:cubicBezTo>
                    <a:pt x="214139" y="78802"/>
                    <a:pt x="214553" y="77854"/>
                    <a:pt x="214455" y="76982"/>
                  </a:cubicBezTo>
                  <a:cubicBezTo>
                    <a:pt x="214520" y="76818"/>
                    <a:pt x="214553" y="76644"/>
                    <a:pt x="214575" y="76470"/>
                  </a:cubicBezTo>
                  <a:cubicBezTo>
                    <a:pt x="215294" y="52581"/>
                    <a:pt x="217931" y="27744"/>
                    <a:pt x="215403" y="3954"/>
                  </a:cubicBezTo>
                  <a:cubicBezTo>
                    <a:pt x="215381" y="3856"/>
                    <a:pt x="215348" y="3758"/>
                    <a:pt x="215316" y="3671"/>
                  </a:cubicBezTo>
                  <a:cubicBezTo>
                    <a:pt x="216231" y="2439"/>
                    <a:pt x="215741" y="347"/>
                    <a:pt x="213725" y="281"/>
                  </a:cubicBezTo>
                  <a:cubicBezTo>
                    <a:pt x="207471" y="84"/>
                    <a:pt x="201204" y="0"/>
                    <a:pt x="194929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4" name="Google Shape;3768;p29">
            <a:extLst>
              <a:ext uri="{FF2B5EF4-FFF2-40B4-BE49-F238E27FC236}">
                <a16:creationId xmlns:a16="http://schemas.microsoft.com/office/drawing/2014/main" id="{F8FD3114-1FD7-104C-AA71-999E74D23B0A}"/>
              </a:ext>
            </a:extLst>
          </p:cNvPr>
          <p:cNvCxnSpPr/>
          <p:nvPr/>
        </p:nvCxnSpPr>
        <p:spPr>
          <a:xfrm flipH="1">
            <a:off x="9970173" y="4318085"/>
            <a:ext cx="1675200" cy="1791300"/>
          </a:xfrm>
          <a:prstGeom prst="curvedConnector3">
            <a:avLst>
              <a:gd name="adj1" fmla="val -29343"/>
            </a:avLst>
          </a:prstGeom>
          <a:noFill/>
          <a:ln w="1905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5" name="Google Shape;3772;p29">
            <a:extLst>
              <a:ext uri="{FF2B5EF4-FFF2-40B4-BE49-F238E27FC236}">
                <a16:creationId xmlns:a16="http://schemas.microsoft.com/office/drawing/2014/main" id="{EF7A76C8-CE8A-F449-9CB2-7B66A92490C8}"/>
              </a:ext>
            </a:extLst>
          </p:cNvPr>
          <p:cNvCxnSpPr/>
          <p:nvPr/>
        </p:nvCxnSpPr>
        <p:spPr>
          <a:xfrm rot="10800000" flipV="1">
            <a:off x="8013270" y="1713794"/>
            <a:ext cx="680037" cy="625574"/>
          </a:xfrm>
          <a:prstGeom prst="curvedConnector2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/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Adjust</a:t>
                </a:r>
              </a:p>
              <a:p>
                <a:pPr algn="ctr"/>
                <a:r>
                  <a:rPr lang="en-US" dirty="0">
                    <a:latin typeface="Chalkboard SE" panose="03050602040202020205" pitchFamily="66" charset="77"/>
                  </a:rPr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6" name="TextBox 935">
                <a:extLst>
                  <a:ext uri="{FF2B5EF4-FFF2-40B4-BE49-F238E27FC236}">
                    <a16:creationId xmlns:a16="http://schemas.microsoft.com/office/drawing/2014/main" id="{AE8F14F8-DBA5-194A-96F5-451CDA450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549" y="1363459"/>
                <a:ext cx="1512062" cy="947119"/>
              </a:xfrm>
              <a:prstGeom prst="rect">
                <a:avLst/>
              </a:prstGeom>
              <a:blipFill>
                <a:blip r:embed="rId3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D7167A05-020B-AB4C-BA49-79FA81CB0340}"/>
              </a:ext>
            </a:extLst>
          </p:cNvPr>
          <p:cNvSpPr/>
          <p:nvPr/>
        </p:nvSpPr>
        <p:spPr>
          <a:xfrm rot="10800000">
            <a:off x="3289319" y="4830199"/>
            <a:ext cx="8610155" cy="1538345"/>
          </a:xfrm>
          <a:prstGeom prst="arc">
            <a:avLst>
              <a:gd name="adj1" fmla="val 13977555"/>
              <a:gd name="adj2" fmla="val 21480609"/>
            </a:avLst>
          </a:prstGeom>
          <a:ln w="1270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/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Adjust</a:t>
                </a:r>
              </a:p>
              <a:p>
                <a:pPr algn="ctr"/>
                <a:r>
                  <a:rPr lang="en-US" dirty="0"/>
                  <a:t> weights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9" name="TextBox 938">
                <a:extLst>
                  <a:ext uri="{FF2B5EF4-FFF2-40B4-BE49-F238E27FC236}">
                    <a16:creationId xmlns:a16="http://schemas.microsoft.com/office/drawing/2014/main" id="{9B01B607-8377-9A4C-BEC6-3339ABE5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962" y="5958304"/>
                <a:ext cx="1512062" cy="948849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7" name="Google Shape;11822;p44">
            <a:extLst>
              <a:ext uri="{FF2B5EF4-FFF2-40B4-BE49-F238E27FC236}">
                <a16:creationId xmlns:a16="http://schemas.microsoft.com/office/drawing/2014/main" id="{49C58B62-000C-5E49-A914-2505E18D69D9}"/>
              </a:ext>
            </a:extLst>
          </p:cNvPr>
          <p:cNvGrpSpPr/>
          <p:nvPr/>
        </p:nvGrpSpPr>
        <p:grpSpPr>
          <a:xfrm>
            <a:off x="5558914" y="3803818"/>
            <a:ext cx="1007986" cy="1433302"/>
            <a:chOff x="2804801" y="2454651"/>
            <a:chExt cx="2500484" cy="1661770"/>
          </a:xfrm>
        </p:grpSpPr>
        <p:sp>
          <p:nvSpPr>
            <p:cNvPr id="938" name="Google Shape;11823;p44">
              <a:extLst>
                <a:ext uri="{FF2B5EF4-FFF2-40B4-BE49-F238E27FC236}">
                  <a16:creationId xmlns:a16="http://schemas.microsoft.com/office/drawing/2014/main" id="{B738943A-0B56-C84A-9F0A-3FE9538EB8C5}"/>
                </a:ext>
              </a:extLst>
            </p:cNvPr>
            <p:cNvSpPr/>
            <p:nvPr/>
          </p:nvSpPr>
          <p:spPr>
            <a:xfrm>
              <a:off x="2804801" y="2454651"/>
              <a:ext cx="2500484" cy="1623888"/>
            </a:xfrm>
            <a:custGeom>
              <a:avLst/>
              <a:gdLst/>
              <a:ahLst/>
              <a:cxnLst/>
              <a:rect l="l" t="t" r="r" b="b"/>
              <a:pathLst>
                <a:path w="48158" h="31880" extrusionOk="0">
                  <a:moveTo>
                    <a:pt x="0" y="30375"/>
                  </a:moveTo>
                  <a:cubicBezTo>
                    <a:pt x="4823" y="30375"/>
                    <a:pt x="10461" y="27158"/>
                    <a:pt x="12253" y="22681"/>
                  </a:cubicBezTo>
                  <a:cubicBezTo>
                    <a:pt x="15317" y="15026"/>
                    <a:pt x="14377" y="-1186"/>
                    <a:pt x="22511" y="170"/>
                  </a:cubicBezTo>
                  <a:cubicBezTo>
                    <a:pt x="32945" y="1910"/>
                    <a:pt x="31032" y="19596"/>
                    <a:pt x="36474" y="28666"/>
                  </a:cubicBezTo>
                  <a:cubicBezTo>
                    <a:pt x="38549" y="32124"/>
                    <a:pt x="44126" y="31800"/>
                    <a:pt x="48158" y="31800"/>
                  </a:cubicBezTo>
                </a:path>
              </a:pathLst>
            </a:custGeom>
            <a:noFill/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40" name="Google Shape;11824;p44">
              <a:extLst>
                <a:ext uri="{FF2B5EF4-FFF2-40B4-BE49-F238E27FC236}">
                  <a16:creationId xmlns:a16="http://schemas.microsoft.com/office/drawing/2014/main" id="{D9702090-00EB-CC40-9364-537B221C230F}"/>
                </a:ext>
              </a:extLst>
            </p:cNvPr>
            <p:cNvGrpSpPr/>
            <p:nvPr/>
          </p:nvGrpSpPr>
          <p:grpSpPr>
            <a:xfrm>
              <a:off x="3856605" y="2493230"/>
              <a:ext cx="155142" cy="137491"/>
              <a:chOff x="2874404" y="2395531"/>
              <a:chExt cx="567039" cy="502157"/>
            </a:xfrm>
          </p:grpSpPr>
          <p:sp>
            <p:nvSpPr>
              <p:cNvPr id="1058" name="Google Shape;11825;p44">
                <a:extLst>
                  <a:ext uri="{FF2B5EF4-FFF2-40B4-BE49-F238E27FC236}">
                    <a16:creationId xmlns:a16="http://schemas.microsoft.com/office/drawing/2014/main" id="{DB45D90B-36BC-2C4D-81B7-556CE66AF7D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1826;p44">
                <a:extLst>
                  <a:ext uri="{FF2B5EF4-FFF2-40B4-BE49-F238E27FC236}">
                    <a16:creationId xmlns:a16="http://schemas.microsoft.com/office/drawing/2014/main" id="{0A66C529-26E0-024F-A2DE-934158A0129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1" name="Google Shape;11827;p44">
              <a:extLst>
                <a:ext uri="{FF2B5EF4-FFF2-40B4-BE49-F238E27FC236}">
                  <a16:creationId xmlns:a16="http://schemas.microsoft.com/office/drawing/2014/main" id="{48592CEE-B68E-574F-BAF7-EA74D381C7D9}"/>
                </a:ext>
              </a:extLst>
            </p:cNvPr>
            <p:cNvGrpSpPr/>
            <p:nvPr/>
          </p:nvGrpSpPr>
          <p:grpSpPr>
            <a:xfrm>
              <a:off x="3704205" y="2645630"/>
              <a:ext cx="155142" cy="137491"/>
              <a:chOff x="2874404" y="2395531"/>
              <a:chExt cx="567039" cy="502157"/>
            </a:xfrm>
          </p:grpSpPr>
          <p:sp>
            <p:nvSpPr>
              <p:cNvPr id="1056" name="Google Shape;11828;p44">
                <a:extLst>
                  <a:ext uri="{FF2B5EF4-FFF2-40B4-BE49-F238E27FC236}">
                    <a16:creationId xmlns:a16="http://schemas.microsoft.com/office/drawing/2014/main" id="{708C8D69-6F27-AA43-9C84-EC15DAD8788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1829;p44">
                <a:extLst>
                  <a:ext uri="{FF2B5EF4-FFF2-40B4-BE49-F238E27FC236}">
                    <a16:creationId xmlns:a16="http://schemas.microsoft.com/office/drawing/2014/main" id="{C902F1C1-2A91-4840-A2EE-77C8A76A12A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11830;p44">
              <a:extLst>
                <a:ext uri="{FF2B5EF4-FFF2-40B4-BE49-F238E27FC236}">
                  <a16:creationId xmlns:a16="http://schemas.microsoft.com/office/drawing/2014/main" id="{E43A0DF0-D3A4-8A46-8145-C350663AA082}"/>
                </a:ext>
              </a:extLst>
            </p:cNvPr>
            <p:cNvGrpSpPr/>
            <p:nvPr/>
          </p:nvGrpSpPr>
          <p:grpSpPr>
            <a:xfrm>
              <a:off x="3894705" y="2645630"/>
              <a:ext cx="155142" cy="137491"/>
              <a:chOff x="2874404" y="2395531"/>
              <a:chExt cx="567039" cy="502157"/>
            </a:xfrm>
          </p:grpSpPr>
          <p:sp>
            <p:nvSpPr>
              <p:cNvPr id="1054" name="Google Shape;11831;p44">
                <a:extLst>
                  <a:ext uri="{FF2B5EF4-FFF2-40B4-BE49-F238E27FC236}">
                    <a16:creationId xmlns:a16="http://schemas.microsoft.com/office/drawing/2014/main" id="{087F0624-28CB-7147-9248-BB2BECF39CF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1832;p44">
                <a:extLst>
                  <a:ext uri="{FF2B5EF4-FFF2-40B4-BE49-F238E27FC236}">
                    <a16:creationId xmlns:a16="http://schemas.microsoft.com/office/drawing/2014/main" id="{BDAAD5E2-7F15-2946-9AA6-1E929055F9D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11833;p44">
              <a:extLst>
                <a:ext uri="{FF2B5EF4-FFF2-40B4-BE49-F238E27FC236}">
                  <a16:creationId xmlns:a16="http://schemas.microsoft.com/office/drawing/2014/main" id="{B25CE0ED-B1E3-AF4B-8706-7BDCD1AC46E6}"/>
                </a:ext>
              </a:extLst>
            </p:cNvPr>
            <p:cNvGrpSpPr/>
            <p:nvPr/>
          </p:nvGrpSpPr>
          <p:grpSpPr>
            <a:xfrm>
              <a:off x="4085205" y="2630730"/>
              <a:ext cx="155142" cy="137491"/>
              <a:chOff x="2874404" y="2395531"/>
              <a:chExt cx="567039" cy="502157"/>
            </a:xfrm>
          </p:grpSpPr>
          <p:sp>
            <p:nvSpPr>
              <p:cNvPr id="1052" name="Google Shape;11834;p44">
                <a:extLst>
                  <a:ext uri="{FF2B5EF4-FFF2-40B4-BE49-F238E27FC236}">
                    <a16:creationId xmlns:a16="http://schemas.microsoft.com/office/drawing/2014/main" id="{16BC68DB-2E25-2746-A8EA-860AE09C3AD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1835;p44">
                <a:extLst>
                  <a:ext uri="{FF2B5EF4-FFF2-40B4-BE49-F238E27FC236}">
                    <a16:creationId xmlns:a16="http://schemas.microsoft.com/office/drawing/2014/main" id="{808DC0F0-1DD4-0943-B595-9603985115D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11836;p44">
              <a:extLst>
                <a:ext uri="{FF2B5EF4-FFF2-40B4-BE49-F238E27FC236}">
                  <a16:creationId xmlns:a16="http://schemas.microsoft.com/office/drawing/2014/main" id="{400A26E2-AD91-E446-A26A-DE66E4A33885}"/>
                </a:ext>
              </a:extLst>
            </p:cNvPr>
            <p:cNvGrpSpPr/>
            <p:nvPr/>
          </p:nvGrpSpPr>
          <p:grpSpPr>
            <a:xfrm>
              <a:off x="3628005" y="2798030"/>
              <a:ext cx="155142" cy="137491"/>
              <a:chOff x="2874404" y="2395531"/>
              <a:chExt cx="567039" cy="502157"/>
            </a:xfrm>
          </p:grpSpPr>
          <p:sp>
            <p:nvSpPr>
              <p:cNvPr id="1050" name="Google Shape;11837;p44">
                <a:extLst>
                  <a:ext uri="{FF2B5EF4-FFF2-40B4-BE49-F238E27FC236}">
                    <a16:creationId xmlns:a16="http://schemas.microsoft.com/office/drawing/2014/main" id="{21962CEB-A186-8B45-B145-191C553654E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1838;p44">
                <a:extLst>
                  <a:ext uri="{FF2B5EF4-FFF2-40B4-BE49-F238E27FC236}">
                    <a16:creationId xmlns:a16="http://schemas.microsoft.com/office/drawing/2014/main" id="{DBF9DF80-2162-A247-8C8A-5495115222F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11839;p44">
              <a:extLst>
                <a:ext uri="{FF2B5EF4-FFF2-40B4-BE49-F238E27FC236}">
                  <a16:creationId xmlns:a16="http://schemas.microsoft.com/office/drawing/2014/main" id="{8C92259F-0865-6946-A5B0-4D634141ED99}"/>
                </a:ext>
              </a:extLst>
            </p:cNvPr>
            <p:cNvGrpSpPr/>
            <p:nvPr/>
          </p:nvGrpSpPr>
          <p:grpSpPr>
            <a:xfrm>
              <a:off x="3818505" y="2798030"/>
              <a:ext cx="155142" cy="137491"/>
              <a:chOff x="2874404" y="2395531"/>
              <a:chExt cx="567039" cy="502157"/>
            </a:xfrm>
          </p:grpSpPr>
          <p:sp>
            <p:nvSpPr>
              <p:cNvPr id="1048" name="Google Shape;11840;p44">
                <a:extLst>
                  <a:ext uri="{FF2B5EF4-FFF2-40B4-BE49-F238E27FC236}">
                    <a16:creationId xmlns:a16="http://schemas.microsoft.com/office/drawing/2014/main" id="{A54DA2ED-3189-A34B-B567-D930E8C7BFB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1841;p44">
                <a:extLst>
                  <a:ext uri="{FF2B5EF4-FFF2-40B4-BE49-F238E27FC236}">
                    <a16:creationId xmlns:a16="http://schemas.microsoft.com/office/drawing/2014/main" id="{4BAF8F19-BDDE-8E41-8375-9885C278015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11842;p44">
              <a:extLst>
                <a:ext uri="{FF2B5EF4-FFF2-40B4-BE49-F238E27FC236}">
                  <a16:creationId xmlns:a16="http://schemas.microsoft.com/office/drawing/2014/main" id="{38675472-9001-D74C-8BFE-90DEDD8D6772}"/>
                </a:ext>
              </a:extLst>
            </p:cNvPr>
            <p:cNvGrpSpPr/>
            <p:nvPr/>
          </p:nvGrpSpPr>
          <p:grpSpPr>
            <a:xfrm>
              <a:off x="4009005" y="2859330"/>
              <a:ext cx="155142" cy="137491"/>
              <a:chOff x="2874404" y="2395531"/>
              <a:chExt cx="567039" cy="502157"/>
            </a:xfrm>
          </p:grpSpPr>
          <p:sp>
            <p:nvSpPr>
              <p:cNvPr id="1046" name="Google Shape;11843;p44">
                <a:extLst>
                  <a:ext uri="{FF2B5EF4-FFF2-40B4-BE49-F238E27FC236}">
                    <a16:creationId xmlns:a16="http://schemas.microsoft.com/office/drawing/2014/main" id="{E7080F0E-CED7-9448-85D2-51EAA1492AF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1844;p44">
                <a:extLst>
                  <a:ext uri="{FF2B5EF4-FFF2-40B4-BE49-F238E27FC236}">
                    <a16:creationId xmlns:a16="http://schemas.microsoft.com/office/drawing/2014/main" id="{68085252-E820-0640-9D99-C864FB2EDA4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11845;p44">
              <a:extLst>
                <a:ext uri="{FF2B5EF4-FFF2-40B4-BE49-F238E27FC236}">
                  <a16:creationId xmlns:a16="http://schemas.microsoft.com/office/drawing/2014/main" id="{FE837340-0654-F24C-A926-AD980CE1EFFA}"/>
                </a:ext>
              </a:extLst>
            </p:cNvPr>
            <p:cNvGrpSpPr/>
            <p:nvPr/>
          </p:nvGrpSpPr>
          <p:grpSpPr>
            <a:xfrm>
              <a:off x="3592380" y="3016255"/>
              <a:ext cx="155142" cy="137491"/>
              <a:chOff x="2874404" y="2395531"/>
              <a:chExt cx="567039" cy="502157"/>
            </a:xfrm>
          </p:grpSpPr>
          <p:sp>
            <p:nvSpPr>
              <p:cNvPr id="1044" name="Google Shape;11846;p44">
                <a:extLst>
                  <a:ext uri="{FF2B5EF4-FFF2-40B4-BE49-F238E27FC236}">
                    <a16:creationId xmlns:a16="http://schemas.microsoft.com/office/drawing/2014/main" id="{02835D03-A6CD-3F40-AF10-18814A889D1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1847;p44">
                <a:extLst>
                  <a:ext uri="{FF2B5EF4-FFF2-40B4-BE49-F238E27FC236}">
                    <a16:creationId xmlns:a16="http://schemas.microsoft.com/office/drawing/2014/main" id="{A929E666-5920-5040-B761-534FB30D43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11848;p44">
              <a:extLst>
                <a:ext uri="{FF2B5EF4-FFF2-40B4-BE49-F238E27FC236}">
                  <a16:creationId xmlns:a16="http://schemas.microsoft.com/office/drawing/2014/main" id="{83E89AA1-CBAC-6A4E-BB41-DF1EE323B8CE}"/>
                </a:ext>
              </a:extLst>
            </p:cNvPr>
            <p:cNvGrpSpPr/>
            <p:nvPr/>
          </p:nvGrpSpPr>
          <p:grpSpPr>
            <a:xfrm>
              <a:off x="3782880" y="3016255"/>
              <a:ext cx="155142" cy="137491"/>
              <a:chOff x="2874404" y="2395531"/>
              <a:chExt cx="567039" cy="502157"/>
            </a:xfrm>
          </p:grpSpPr>
          <p:sp>
            <p:nvSpPr>
              <p:cNvPr id="1042" name="Google Shape;11849;p44">
                <a:extLst>
                  <a:ext uri="{FF2B5EF4-FFF2-40B4-BE49-F238E27FC236}">
                    <a16:creationId xmlns:a16="http://schemas.microsoft.com/office/drawing/2014/main" id="{AC5708D9-E951-F94F-A0C8-CD7827FBE66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1850;p44">
                <a:extLst>
                  <a:ext uri="{FF2B5EF4-FFF2-40B4-BE49-F238E27FC236}">
                    <a16:creationId xmlns:a16="http://schemas.microsoft.com/office/drawing/2014/main" id="{B345C46D-05C5-9C41-9046-D1D48A77B8A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11851;p44">
              <a:extLst>
                <a:ext uri="{FF2B5EF4-FFF2-40B4-BE49-F238E27FC236}">
                  <a16:creationId xmlns:a16="http://schemas.microsoft.com/office/drawing/2014/main" id="{8737C653-E0EC-7540-AB18-2713928BC071}"/>
                </a:ext>
              </a:extLst>
            </p:cNvPr>
            <p:cNvGrpSpPr/>
            <p:nvPr/>
          </p:nvGrpSpPr>
          <p:grpSpPr>
            <a:xfrm>
              <a:off x="3973380" y="3077555"/>
              <a:ext cx="155142" cy="137491"/>
              <a:chOff x="2874404" y="2395531"/>
              <a:chExt cx="567039" cy="502157"/>
            </a:xfrm>
          </p:grpSpPr>
          <p:sp>
            <p:nvSpPr>
              <p:cNvPr id="1040" name="Google Shape;11852;p44">
                <a:extLst>
                  <a:ext uri="{FF2B5EF4-FFF2-40B4-BE49-F238E27FC236}">
                    <a16:creationId xmlns:a16="http://schemas.microsoft.com/office/drawing/2014/main" id="{4F450456-0F75-0F49-AF61-060E89B2861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1853;p44">
                <a:extLst>
                  <a:ext uri="{FF2B5EF4-FFF2-40B4-BE49-F238E27FC236}">
                    <a16:creationId xmlns:a16="http://schemas.microsoft.com/office/drawing/2014/main" id="{38CA10C7-801E-B449-B4C9-6324AA4BE8C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11854;p44">
              <a:extLst>
                <a:ext uri="{FF2B5EF4-FFF2-40B4-BE49-F238E27FC236}">
                  <a16:creationId xmlns:a16="http://schemas.microsoft.com/office/drawing/2014/main" id="{5D9AA5D9-B8E3-9749-8C16-661BAA6FD75E}"/>
                </a:ext>
              </a:extLst>
            </p:cNvPr>
            <p:cNvGrpSpPr/>
            <p:nvPr/>
          </p:nvGrpSpPr>
          <p:grpSpPr>
            <a:xfrm>
              <a:off x="4161405" y="2859330"/>
              <a:ext cx="155142" cy="137491"/>
              <a:chOff x="2874404" y="2395531"/>
              <a:chExt cx="567039" cy="502157"/>
            </a:xfrm>
          </p:grpSpPr>
          <p:sp>
            <p:nvSpPr>
              <p:cNvPr id="1038" name="Google Shape;11855;p44">
                <a:extLst>
                  <a:ext uri="{FF2B5EF4-FFF2-40B4-BE49-F238E27FC236}">
                    <a16:creationId xmlns:a16="http://schemas.microsoft.com/office/drawing/2014/main" id="{1D9A6C0D-B2A6-474D-B72A-17D5D50D685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1856;p44">
                <a:extLst>
                  <a:ext uri="{FF2B5EF4-FFF2-40B4-BE49-F238E27FC236}">
                    <a16:creationId xmlns:a16="http://schemas.microsoft.com/office/drawing/2014/main" id="{67E443A1-DB88-0346-9DD0-19AF36F8D02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11857;p44">
              <a:extLst>
                <a:ext uri="{FF2B5EF4-FFF2-40B4-BE49-F238E27FC236}">
                  <a16:creationId xmlns:a16="http://schemas.microsoft.com/office/drawing/2014/main" id="{D738C00E-0145-A74B-B2F3-AEB45C08DF80}"/>
                </a:ext>
              </a:extLst>
            </p:cNvPr>
            <p:cNvGrpSpPr/>
            <p:nvPr/>
          </p:nvGrpSpPr>
          <p:grpSpPr>
            <a:xfrm>
              <a:off x="4237605" y="3087930"/>
              <a:ext cx="155142" cy="137491"/>
              <a:chOff x="2874404" y="2395531"/>
              <a:chExt cx="567039" cy="502157"/>
            </a:xfrm>
          </p:grpSpPr>
          <p:sp>
            <p:nvSpPr>
              <p:cNvPr id="1036" name="Google Shape;11858;p44">
                <a:extLst>
                  <a:ext uri="{FF2B5EF4-FFF2-40B4-BE49-F238E27FC236}">
                    <a16:creationId xmlns:a16="http://schemas.microsoft.com/office/drawing/2014/main" id="{0D50FBF5-6AE8-8247-9D1A-CA237A15107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1859;p44">
                <a:extLst>
                  <a:ext uri="{FF2B5EF4-FFF2-40B4-BE49-F238E27FC236}">
                    <a16:creationId xmlns:a16="http://schemas.microsoft.com/office/drawing/2014/main" id="{ED70FF6A-7CFA-2743-880F-5E26B6BCCC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11860;p44">
              <a:extLst>
                <a:ext uri="{FF2B5EF4-FFF2-40B4-BE49-F238E27FC236}">
                  <a16:creationId xmlns:a16="http://schemas.microsoft.com/office/drawing/2014/main" id="{946A8DEC-BC3A-5E49-896D-107EA85C5FFF}"/>
                </a:ext>
              </a:extLst>
            </p:cNvPr>
            <p:cNvGrpSpPr/>
            <p:nvPr/>
          </p:nvGrpSpPr>
          <p:grpSpPr>
            <a:xfrm>
              <a:off x="3897180" y="3244855"/>
              <a:ext cx="155142" cy="137491"/>
              <a:chOff x="2874404" y="2395531"/>
              <a:chExt cx="567039" cy="502157"/>
            </a:xfrm>
          </p:grpSpPr>
          <p:sp>
            <p:nvSpPr>
              <p:cNvPr id="1034" name="Google Shape;11861;p44">
                <a:extLst>
                  <a:ext uri="{FF2B5EF4-FFF2-40B4-BE49-F238E27FC236}">
                    <a16:creationId xmlns:a16="http://schemas.microsoft.com/office/drawing/2014/main" id="{1D121707-7F21-304F-94D7-55E889169C6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1862;p44">
                <a:extLst>
                  <a:ext uri="{FF2B5EF4-FFF2-40B4-BE49-F238E27FC236}">
                    <a16:creationId xmlns:a16="http://schemas.microsoft.com/office/drawing/2014/main" id="{46F91C8E-D518-7046-B1C8-663B5658776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" name="Google Shape;11863;p44">
              <a:extLst>
                <a:ext uri="{FF2B5EF4-FFF2-40B4-BE49-F238E27FC236}">
                  <a16:creationId xmlns:a16="http://schemas.microsoft.com/office/drawing/2014/main" id="{C9FCEF00-E4DE-BC47-BC5B-4391C4466158}"/>
                </a:ext>
              </a:extLst>
            </p:cNvPr>
            <p:cNvGrpSpPr/>
            <p:nvPr/>
          </p:nvGrpSpPr>
          <p:grpSpPr>
            <a:xfrm>
              <a:off x="4087680" y="3244855"/>
              <a:ext cx="155142" cy="137491"/>
              <a:chOff x="2874404" y="2395531"/>
              <a:chExt cx="567039" cy="502157"/>
            </a:xfrm>
          </p:grpSpPr>
          <p:sp>
            <p:nvSpPr>
              <p:cNvPr id="1032" name="Google Shape;11864;p44">
                <a:extLst>
                  <a:ext uri="{FF2B5EF4-FFF2-40B4-BE49-F238E27FC236}">
                    <a16:creationId xmlns:a16="http://schemas.microsoft.com/office/drawing/2014/main" id="{A781C321-ECE3-D742-8D7D-30E7BD68E683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1865;p44">
                <a:extLst>
                  <a:ext uri="{FF2B5EF4-FFF2-40B4-BE49-F238E27FC236}">
                    <a16:creationId xmlns:a16="http://schemas.microsoft.com/office/drawing/2014/main" id="{19E6C96C-B045-1048-8AE2-59C789AA3721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" name="Google Shape;11866;p44">
              <a:extLst>
                <a:ext uri="{FF2B5EF4-FFF2-40B4-BE49-F238E27FC236}">
                  <a16:creationId xmlns:a16="http://schemas.microsoft.com/office/drawing/2014/main" id="{0B9F7884-8F26-C34F-AE22-1B8EBE3FEEFB}"/>
                </a:ext>
              </a:extLst>
            </p:cNvPr>
            <p:cNvGrpSpPr/>
            <p:nvPr/>
          </p:nvGrpSpPr>
          <p:grpSpPr>
            <a:xfrm>
              <a:off x="3592380" y="3397255"/>
              <a:ext cx="155142" cy="137491"/>
              <a:chOff x="2874404" y="2395531"/>
              <a:chExt cx="567039" cy="502157"/>
            </a:xfrm>
          </p:grpSpPr>
          <p:sp>
            <p:nvSpPr>
              <p:cNvPr id="1030" name="Google Shape;11867;p44">
                <a:extLst>
                  <a:ext uri="{FF2B5EF4-FFF2-40B4-BE49-F238E27FC236}">
                    <a16:creationId xmlns:a16="http://schemas.microsoft.com/office/drawing/2014/main" id="{FC720D48-5A1F-3E42-8309-B7447E5780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1868;p44">
                <a:extLst>
                  <a:ext uri="{FF2B5EF4-FFF2-40B4-BE49-F238E27FC236}">
                    <a16:creationId xmlns:a16="http://schemas.microsoft.com/office/drawing/2014/main" id="{9BB1FC02-CA37-1349-AD73-48EEDC1BC0E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11869;p44">
              <a:extLst>
                <a:ext uri="{FF2B5EF4-FFF2-40B4-BE49-F238E27FC236}">
                  <a16:creationId xmlns:a16="http://schemas.microsoft.com/office/drawing/2014/main" id="{0C6B5AD8-4B20-A740-896D-4A3E8FB92D12}"/>
                </a:ext>
              </a:extLst>
            </p:cNvPr>
            <p:cNvGrpSpPr/>
            <p:nvPr/>
          </p:nvGrpSpPr>
          <p:grpSpPr>
            <a:xfrm>
              <a:off x="3782880" y="3397255"/>
              <a:ext cx="155142" cy="137491"/>
              <a:chOff x="2874404" y="2395531"/>
              <a:chExt cx="567039" cy="502157"/>
            </a:xfrm>
          </p:grpSpPr>
          <p:sp>
            <p:nvSpPr>
              <p:cNvPr id="1028" name="Google Shape;11870;p44">
                <a:extLst>
                  <a:ext uri="{FF2B5EF4-FFF2-40B4-BE49-F238E27FC236}">
                    <a16:creationId xmlns:a16="http://schemas.microsoft.com/office/drawing/2014/main" id="{7E5BE94D-FF2B-D341-833A-9C6732DA34A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1871;p44">
                <a:extLst>
                  <a:ext uri="{FF2B5EF4-FFF2-40B4-BE49-F238E27FC236}">
                    <a16:creationId xmlns:a16="http://schemas.microsoft.com/office/drawing/2014/main" id="{5AF90CAF-7E5F-ED44-87A5-DFAD8F63D97D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11872;p44">
              <a:extLst>
                <a:ext uri="{FF2B5EF4-FFF2-40B4-BE49-F238E27FC236}">
                  <a16:creationId xmlns:a16="http://schemas.microsoft.com/office/drawing/2014/main" id="{4CE2FDEF-94B9-B44A-A4AC-A6FFC34C9E6C}"/>
                </a:ext>
              </a:extLst>
            </p:cNvPr>
            <p:cNvGrpSpPr/>
            <p:nvPr/>
          </p:nvGrpSpPr>
          <p:grpSpPr>
            <a:xfrm>
              <a:off x="3706680" y="3206755"/>
              <a:ext cx="155142" cy="137491"/>
              <a:chOff x="2874404" y="2395531"/>
              <a:chExt cx="567039" cy="502157"/>
            </a:xfrm>
          </p:grpSpPr>
          <p:sp>
            <p:nvSpPr>
              <p:cNvPr id="1026" name="Google Shape;11873;p44">
                <a:extLst>
                  <a:ext uri="{FF2B5EF4-FFF2-40B4-BE49-F238E27FC236}">
                    <a16:creationId xmlns:a16="http://schemas.microsoft.com/office/drawing/2014/main" id="{EE86540D-2321-4145-AC05-838DB7363A3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1874;p44">
                <a:extLst>
                  <a:ext uri="{FF2B5EF4-FFF2-40B4-BE49-F238E27FC236}">
                    <a16:creationId xmlns:a16="http://schemas.microsoft.com/office/drawing/2014/main" id="{C61760B0-A17D-A546-824E-469660DC22B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7" name="Google Shape;11875;p44">
              <a:extLst>
                <a:ext uri="{FF2B5EF4-FFF2-40B4-BE49-F238E27FC236}">
                  <a16:creationId xmlns:a16="http://schemas.microsoft.com/office/drawing/2014/main" id="{77BDF343-09FB-F342-BE4A-AF4BB4A65619}"/>
                </a:ext>
              </a:extLst>
            </p:cNvPr>
            <p:cNvGrpSpPr/>
            <p:nvPr/>
          </p:nvGrpSpPr>
          <p:grpSpPr>
            <a:xfrm>
              <a:off x="3549055" y="3206755"/>
              <a:ext cx="155142" cy="137491"/>
              <a:chOff x="2874404" y="2395531"/>
              <a:chExt cx="567039" cy="502157"/>
            </a:xfrm>
          </p:grpSpPr>
          <p:sp>
            <p:nvSpPr>
              <p:cNvPr id="1024" name="Google Shape;11876;p44">
                <a:extLst>
                  <a:ext uri="{FF2B5EF4-FFF2-40B4-BE49-F238E27FC236}">
                    <a16:creationId xmlns:a16="http://schemas.microsoft.com/office/drawing/2014/main" id="{D2A8EAA2-ED63-994F-8025-CF7E12A0A8C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1877;p44">
                <a:extLst>
                  <a:ext uri="{FF2B5EF4-FFF2-40B4-BE49-F238E27FC236}">
                    <a16:creationId xmlns:a16="http://schemas.microsoft.com/office/drawing/2014/main" id="{626E5A17-9812-9F43-AA8B-1BEC939994A9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11878;p44">
              <a:extLst>
                <a:ext uri="{FF2B5EF4-FFF2-40B4-BE49-F238E27FC236}">
                  <a16:creationId xmlns:a16="http://schemas.microsoft.com/office/drawing/2014/main" id="{6F0C56CF-36CE-7F48-ACB2-028F20990D5D}"/>
                </a:ext>
              </a:extLst>
            </p:cNvPr>
            <p:cNvGrpSpPr/>
            <p:nvPr/>
          </p:nvGrpSpPr>
          <p:grpSpPr>
            <a:xfrm>
              <a:off x="3516180" y="3549655"/>
              <a:ext cx="155142" cy="137491"/>
              <a:chOff x="2874404" y="2395531"/>
              <a:chExt cx="567039" cy="502157"/>
            </a:xfrm>
          </p:grpSpPr>
          <p:sp>
            <p:nvSpPr>
              <p:cNvPr id="1022" name="Google Shape;11879;p44">
                <a:extLst>
                  <a:ext uri="{FF2B5EF4-FFF2-40B4-BE49-F238E27FC236}">
                    <a16:creationId xmlns:a16="http://schemas.microsoft.com/office/drawing/2014/main" id="{6DC91D82-D634-0A47-A73C-972879355F00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1880;p44">
                <a:extLst>
                  <a:ext uri="{FF2B5EF4-FFF2-40B4-BE49-F238E27FC236}">
                    <a16:creationId xmlns:a16="http://schemas.microsoft.com/office/drawing/2014/main" id="{680EE2EB-33A3-9940-9639-4491E47B3D7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11881;p44">
              <a:extLst>
                <a:ext uri="{FF2B5EF4-FFF2-40B4-BE49-F238E27FC236}">
                  <a16:creationId xmlns:a16="http://schemas.microsoft.com/office/drawing/2014/main" id="{7A079155-3CF9-4D4C-AE63-E2FF5F3D673C}"/>
                </a:ext>
              </a:extLst>
            </p:cNvPr>
            <p:cNvGrpSpPr/>
            <p:nvPr/>
          </p:nvGrpSpPr>
          <p:grpSpPr>
            <a:xfrm>
              <a:off x="3706680" y="3549655"/>
              <a:ext cx="155142" cy="137491"/>
              <a:chOff x="2874404" y="2395531"/>
              <a:chExt cx="567039" cy="502157"/>
            </a:xfrm>
          </p:grpSpPr>
          <p:sp>
            <p:nvSpPr>
              <p:cNvPr id="1020" name="Google Shape;11882;p44">
                <a:extLst>
                  <a:ext uri="{FF2B5EF4-FFF2-40B4-BE49-F238E27FC236}">
                    <a16:creationId xmlns:a16="http://schemas.microsoft.com/office/drawing/2014/main" id="{9C9CBC93-1E26-BF4F-8CC4-019CE79CD84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1883;p44">
                <a:extLst>
                  <a:ext uri="{FF2B5EF4-FFF2-40B4-BE49-F238E27FC236}">
                    <a16:creationId xmlns:a16="http://schemas.microsoft.com/office/drawing/2014/main" id="{C7E14383-DAAB-D04C-A5B1-D0BC37625BD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11884;p44">
              <a:extLst>
                <a:ext uri="{FF2B5EF4-FFF2-40B4-BE49-F238E27FC236}">
                  <a16:creationId xmlns:a16="http://schemas.microsoft.com/office/drawing/2014/main" id="{55446584-73A1-7543-9F8C-166318AC0FB6}"/>
                </a:ext>
              </a:extLst>
            </p:cNvPr>
            <p:cNvGrpSpPr/>
            <p:nvPr/>
          </p:nvGrpSpPr>
          <p:grpSpPr>
            <a:xfrm>
              <a:off x="3897180" y="3610955"/>
              <a:ext cx="155142" cy="137491"/>
              <a:chOff x="2874404" y="2395531"/>
              <a:chExt cx="567039" cy="502157"/>
            </a:xfrm>
          </p:grpSpPr>
          <p:sp>
            <p:nvSpPr>
              <p:cNvPr id="1018" name="Google Shape;11885;p44">
                <a:extLst>
                  <a:ext uri="{FF2B5EF4-FFF2-40B4-BE49-F238E27FC236}">
                    <a16:creationId xmlns:a16="http://schemas.microsoft.com/office/drawing/2014/main" id="{6CC59676-0482-7C44-81BB-360143A3C75D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1886;p44">
                <a:extLst>
                  <a:ext uri="{FF2B5EF4-FFF2-40B4-BE49-F238E27FC236}">
                    <a16:creationId xmlns:a16="http://schemas.microsoft.com/office/drawing/2014/main" id="{9CD1538B-DE2C-424F-A6CF-EF1F5D5D41C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" name="Google Shape;11887;p44">
              <a:extLst>
                <a:ext uri="{FF2B5EF4-FFF2-40B4-BE49-F238E27FC236}">
                  <a16:creationId xmlns:a16="http://schemas.microsoft.com/office/drawing/2014/main" id="{D5B8B911-8EB1-4346-A76F-87FAA25426A5}"/>
                </a:ext>
              </a:extLst>
            </p:cNvPr>
            <p:cNvGrpSpPr/>
            <p:nvPr/>
          </p:nvGrpSpPr>
          <p:grpSpPr>
            <a:xfrm>
              <a:off x="3820980" y="3778255"/>
              <a:ext cx="155142" cy="137491"/>
              <a:chOff x="2874404" y="2395531"/>
              <a:chExt cx="567039" cy="502157"/>
            </a:xfrm>
          </p:grpSpPr>
          <p:sp>
            <p:nvSpPr>
              <p:cNvPr id="1016" name="Google Shape;11888;p44">
                <a:extLst>
                  <a:ext uri="{FF2B5EF4-FFF2-40B4-BE49-F238E27FC236}">
                    <a16:creationId xmlns:a16="http://schemas.microsoft.com/office/drawing/2014/main" id="{90531BC3-E970-8145-96C5-6F6526823446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1889;p44">
                <a:extLst>
                  <a:ext uri="{FF2B5EF4-FFF2-40B4-BE49-F238E27FC236}">
                    <a16:creationId xmlns:a16="http://schemas.microsoft.com/office/drawing/2014/main" id="{81A91D36-55AC-9041-B03C-B28E3EAF8FF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11890;p44">
              <a:extLst>
                <a:ext uri="{FF2B5EF4-FFF2-40B4-BE49-F238E27FC236}">
                  <a16:creationId xmlns:a16="http://schemas.microsoft.com/office/drawing/2014/main" id="{DF6E0232-1CB6-0043-B882-267A1E619BF4}"/>
                </a:ext>
              </a:extLst>
            </p:cNvPr>
            <p:cNvGrpSpPr/>
            <p:nvPr/>
          </p:nvGrpSpPr>
          <p:grpSpPr>
            <a:xfrm>
              <a:off x="4011480" y="3778255"/>
              <a:ext cx="155142" cy="137491"/>
              <a:chOff x="2874404" y="2395531"/>
              <a:chExt cx="567039" cy="502157"/>
            </a:xfrm>
          </p:grpSpPr>
          <p:sp>
            <p:nvSpPr>
              <p:cNvPr id="1014" name="Google Shape;11891;p44">
                <a:extLst>
                  <a:ext uri="{FF2B5EF4-FFF2-40B4-BE49-F238E27FC236}">
                    <a16:creationId xmlns:a16="http://schemas.microsoft.com/office/drawing/2014/main" id="{1F423069-6250-6A4A-9517-AE292B2B6C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1892;p44">
                <a:extLst>
                  <a:ext uri="{FF2B5EF4-FFF2-40B4-BE49-F238E27FC236}">
                    <a16:creationId xmlns:a16="http://schemas.microsoft.com/office/drawing/2014/main" id="{518F61A5-842C-A045-B9EB-507950D6FEC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11893;p44">
              <a:extLst>
                <a:ext uri="{FF2B5EF4-FFF2-40B4-BE49-F238E27FC236}">
                  <a16:creationId xmlns:a16="http://schemas.microsoft.com/office/drawing/2014/main" id="{32395A72-0EA0-B447-A825-92A3DF6E2945}"/>
                </a:ext>
              </a:extLst>
            </p:cNvPr>
            <p:cNvGrpSpPr/>
            <p:nvPr/>
          </p:nvGrpSpPr>
          <p:grpSpPr>
            <a:xfrm>
              <a:off x="3516180" y="3930655"/>
              <a:ext cx="155142" cy="137491"/>
              <a:chOff x="2874404" y="2395531"/>
              <a:chExt cx="567039" cy="502157"/>
            </a:xfrm>
          </p:grpSpPr>
          <p:sp>
            <p:nvSpPr>
              <p:cNvPr id="1012" name="Google Shape;11894;p44">
                <a:extLst>
                  <a:ext uri="{FF2B5EF4-FFF2-40B4-BE49-F238E27FC236}">
                    <a16:creationId xmlns:a16="http://schemas.microsoft.com/office/drawing/2014/main" id="{E0E16BFC-6C87-A749-A282-C8EA7B49BD4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1895;p44">
                <a:extLst>
                  <a:ext uri="{FF2B5EF4-FFF2-40B4-BE49-F238E27FC236}">
                    <a16:creationId xmlns:a16="http://schemas.microsoft.com/office/drawing/2014/main" id="{1585EC17-A6F9-3841-B4D4-125B0384F06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11896;p44">
              <a:extLst>
                <a:ext uri="{FF2B5EF4-FFF2-40B4-BE49-F238E27FC236}">
                  <a16:creationId xmlns:a16="http://schemas.microsoft.com/office/drawing/2014/main" id="{5F3893B7-B676-B245-9C30-0AEB5E3DE742}"/>
                </a:ext>
              </a:extLst>
            </p:cNvPr>
            <p:cNvGrpSpPr/>
            <p:nvPr/>
          </p:nvGrpSpPr>
          <p:grpSpPr>
            <a:xfrm>
              <a:off x="3706680" y="3930655"/>
              <a:ext cx="155142" cy="137491"/>
              <a:chOff x="2874404" y="2395531"/>
              <a:chExt cx="567039" cy="502157"/>
            </a:xfrm>
          </p:grpSpPr>
          <p:sp>
            <p:nvSpPr>
              <p:cNvPr id="1010" name="Google Shape;11897;p44">
                <a:extLst>
                  <a:ext uri="{FF2B5EF4-FFF2-40B4-BE49-F238E27FC236}">
                    <a16:creationId xmlns:a16="http://schemas.microsoft.com/office/drawing/2014/main" id="{14C65682-3262-2B47-9715-2F89DFA01DB8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1898;p44">
                <a:extLst>
                  <a:ext uri="{FF2B5EF4-FFF2-40B4-BE49-F238E27FC236}">
                    <a16:creationId xmlns:a16="http://schemas.microsoft.com/office/drawing/2014/main" id="{C551FD24-49F0-B340-BEE5-B3EDFD515DB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11899;p44">
              <a:extLst>
                <a:ext uri="{FF2B5EF4-FFF2-40B4-BE49-F238E27FC236}">
                  <a16:creationId xmlns:a16="http://schemas.microsoft.com/office/drawing/2014/main" id="{F65FE037-D678-0649-83F6-9436C70B39C8}"/>
                </a:ext>
              </a:extLst>
            </p:cNvPr>
            <p:cNvGrpSpPr/>
            <p:nvPr/>
          </p:nvGrpSpPr>
          <p:grpSpPr>
            <a:xfrm>
              <a:off x="3630480" y="3740155"/>
              <a:ext cx="155142" cy="137491"/>
              <a:chOff x="2874404" y="2395531"/>
              <a:chExt cx="567039" cy="502157"/>
            </a:xfrm>
          </p:grpSpPr>
          <p:sp>
            <p:nvSpPr>
              <p:cNvPr id="1008" name="Google Shape;11900;p44">
                <a:extLst>
                  <a:ext uri="{FF2B5EF4-FFF2-40B4-BE49-F238E27FC236}">
                    <a16:creationId xmlns:a16="http://schemas.microsoft.com/office/drawing/2014/main" id="{CB01709C-377A-824E-A76D-B2ECD2989B9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1901;p44">
                <a:extLst>
                  <a:ext uri="{FF2B5EF4-FFF2-40B4-BE49-F238E27FC236}">
                    <a16:creationId xmlns:a16="http://schemas.microsoft.com/office/drawing/2014/main" id="{FD446350-6C53-4446-AD4B-5F0F68F214DF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11902;p44">
              <a:extLst>
                <a:ext uri="{FF2B5EF4-FFF2-40B4-BE49-F238E27FC236}">
                  <a16:creationId xmlns:a16="http://schemas.microsoft.com/office/drawing/2014/main" id="{A8FAFFB4-31D8-9240-B887-60AB9D9FFA61}"/>
                </a:ext>
              </a:extLst>
            </p:cNvPr>
            <p:cNvGrpSpPr/>
            <p:nvPr/>
          </p:nvGrpSpPr>
          <p:grpSpPr>
            <a:xfrm>
              <a:off x="3472855" y="3740155"/>
              <a:ext cx="155142" cy="137491"/>
              <a:chOff x="2874404" y="2395531"/>
              <a:chExt cx="567039" cy="502157"/>
            </a:xfrm>
          </p:grpSpPr>
          <p:sp>
            <p:nvSpPr>
              <p:cNvPr id="1006" name="Google Shape;11903;p44">
                <a:extLst>
                  <a:ext uri="{FF2B5EF4-FFF2-40B4-BE49-F238E27FC236}">
                    <a16:creationId xmlns:a16="http://schemas.microsoft.com/office/drawing/2014/main" id="{09F3DEED-9488-7D40-81E8-0801EAEB1C8B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1904;p44">
                <a:extLst>
                  <a:ext uri="{FF2B5EF4-FFF2-40B4-BE49-F238E27FC236}">
                    <a16:creationId xmlns:a16="http://schemas.microsoft.com/office/drawing/2014/main" id="{8A9642FC-376B-344D-B923-588BDDC917E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11905;p44">
              <a:extLst>
                <a:ext uri="{FF2B5EF4-FFF2-40B4-BE49-F238E27FC236}">
                  <a16:creationId xmlns:a16="http://schemas.microsoft.com/office/drawing/2014/main" id="{64BD3808-8FE3-C245-82C7-3F4E56B8B3CA}"/>
                </a:ext>
              </a:extLst>
            </p:cNvPr>
            <p:cNvGrpSpPr/>
            <p:nvPr/>
          </p:nvGrpSpPr>
          <p:grpSpPr>
            <a:xfrm>
              <a:off x="3973380" y="3427905"/>
              <a:ext cx="155142" cy="137491"/>
              <a:chOff x="2874404" y="2395531"/>
              <a:chExt cx="567039" cy="502157"/>
            </a:xfrm>
          </p:grpSpPr>
          <p:sp>
            <p:nvSpPr>
              <p:cNvPr id="1004" name="Google Shape;11906;p44">
                <a:extLst>
                  <a:ext uri="{FF2B5EF4-FFF2-40B4-BE49-F238E27FC236}">
                    <a16:creationId xmlns:a16="http://schemas.microsoft.com/office/drawing/2014/main" id="{804AE687-71E2-234E-A479-181B1130FBD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1907;p44">
                <a:extLst>
                  <a:ext uri="{FF2B5EF4-FFF2-40B4-BE49-F238E27FC236}">
                    <a16:creationId xmlns:a16="http://schemas.microsoft.com/office/drawing/2014/main" id="{F548CE61-A117-BC47-A34D-CB46BCBAE83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11908;p44">
              <a:extLst>
                <a:ext uri="{FF2B5EF4-FFF2-40B4-BE49-F238E27FC236}">
                  <a16:creationId xmlns:a16="http://schemas.microsoft.com/office/drawing/2014/main" id="{65C71A12-7234-C946-A1DE-230A8B53C139}"/>
                </a:ext>
              </a:extLst>
            </p:cNvPr>
            <p:cNvGrpSpPr/>
            <p:nvPr/>
          </p:nvGrpSpPr>
          <p:grpSpPr>
            <a:xfrm>
              <a:off x="4163880" y="3427905"/>
              <a:ext cx="155142" cy="137491"/>
              <a:chOff x="2874404" y="2395531"/>
              <a:chExt cx="567039" cy="502157"/>
            </a:xfrm>
          </p:grpSpPr>
          <p:sp>
            <p:nvSpPr>
              <p:cNvPr id="1002" name="Google Shape;11909;p44">
                <a:extLst>
                  <a:ext uri="{FF2B5EF4-FFF2-40B4-BE49-F238E27FC236}">
                    <a16:creationId xmlns:a16="http://schemas.microsoft.com/office/drawing/2014/main" id="{D0D34F2D-1ED5-EA43-AB50-898236E0492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1910;p44">
                <a:extLst>
                  <a:ext uri="{FF2B5EF4-FFF2-40B4-BE49-F238E27FC236}">
                    <a16:creationId xmlns:a16="http://schemas.microsoft.com/office/drawing/2014/main" id="{6A8B6A56-AC0E-654D-924B-9D67630FE22A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" name="Google Shape;11911;p44">
              <a:extLst>
                <a:ext uri="{FF2B5EF4-FFF2-40B4-BE49-F238E27FC236}">
                  <a16:creationId xmlns:a16="http://schemas.microsoft.com/office/drawing/2014/main" id="{7151CDAD-0781-5A42-BB5E-29C7558A0CCB}"/>
                </a:ext>
              </a:extLst>
            </p:cNvPr>
            <p:cNvGrpSpPr/>
            <p:nvPr/>
          </p:nvGrpSpPr>
          <p:grpSpPr>
            <a:xfrm>
              <a:off x="4278180" y="3257918"/>
              <a:ext cx="155142" cy="137491"/>
              <a:chOff x="2874404" y="2395531"/>
              <a:chExt cx="567039" cy="502157"/>
            </a:xfrm>
          </p:grpSpPr>
          <p:sp>
            <p:nvSpPr>
              <p:cNvPr id="1000" name="Google Shape;11912;p44">
                <a:extLst>
                  <a:ext uri="{FF2B5EF4-FFF2-40B4-BE49-F238E27FC236}">
                    <a16:creationId xmlns:a16="http://schemas.microsoft.com/office/drawing/2014/main" id="{DFCD7230-EC93-1F47-8575-F70F36E19EA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1913;p44">
                <a:extLst>
                  <a:ext uri="{FF2B5EF4-FFF2-40B4-BE49-F238E27FC236}">
                    <a16:creationId xmlns:a16="http://schemas.microsoft.com/office/drawing/2014/main" id="{022D3B5E-3944-6643-9F4D-4512E7C82A5E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11914;p44">
              <a:extLst>
                <a:ext uri="{FF2B5EF4-FFF2-40B4-BE49-F238E27FC236}">
                  <a16:creationId xmlns:a16="http://schemas.microsoft.com/office/drawing/2014/main" id="{63B54CAF-060D-D340-A56A-A059316E6A7E}"/>
                </a:ext>
              </a:extLst>
            </p:cNvPr>
            <p:cNvGrpSpPr/>
            <p:nvPr/>
          </p:nvGrpSpPr>
          <p:grpSpPr>
            <a:xfrm>
              <a:off x="4354380" y="3473468"/>
              <a:ext cx="155142" cy="137491"/>
              <a:chOff x="2874404" y="2395531"/>
              <a:chExt cx="567039" cy="502157"/>
            </a:xfrm>
          </p:grpSpPr>
          <p:sp>
            <p:nvSpPr>
              <p:cNvPr id="998" name="Google Shape;11915;p44">
                <a:extLst>
                  <a:ext uri="{FF2B5EF4-FFF2-40B4-BE49-F238E27FC236}">
                    <a16:creationId xmlns:a16="http://schemas.microsoft.com/office/drawing/2014/main" id="{D92C21F4-A006-2941-A846-E5A2483F422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11916;p44">
                <a:extLst>
                  <a:ext uri="{FF2B5EF4-FFF2-40B4-BE49-F238E27FC236}">
                    <a16:creationId xmlns:a16="http://schemas.microsoft.com/office/drawing/2014/main" id="{7B7424D0-38F9-764B-8356-770FBE952E0B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11917;p44">
              <a:extLst>
                <a:ext uri="{FF2B5EF4-FFF2-40B4-BE49-F238E27FC236}">
                  <a16:creationId xmlns:a16="http://schemas.microsoft.com/office/drawing/2014/main" id="{CF46EF8E-5B6C-6141-A930-49B69397036B}"/>
                </a:ext>
              </a:extLst>
            </p:cNvPr>
            <p:cNvGrpSpPr/>
            <p:nvPr/>
          </p:nvGrpSpPr>
          <p:grpSpPr>
            <a:xfrm>
              <a:off x="4125780" y="3603080"/>
              <a:ext cx="155142" cy="137491"/>
              <a:chOff x="2874404" y="2395531"/>
              <a:chExt cx="567039" cy="502157"/>
            </a:xfrm>
          </p:grpSpPr>
          <p:sp>
            <p:nvSpPr>
              <p:cNvPr id="996" name="Google Shape;11918;p44">
                <a:extLst>
                  <a:ext uri="{FF2B5EF4-FFF2-40B4-BE49-F238E27FC236}">
                    <a16:creationId xmlns:a16="http://schemas.microsoft.com/office/drawing/2014/main" id="{398D3BE0-5BD4-3F46-8346-D1014213DEB7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11919;p44">
                <a:extLst>
                  <a:ext uri="{FF2B5EF4-FFF2-40B4-BE49-F238E27FC236}">
                    <a16:creationId xmlns:a16="http://schemas.microsoft.com/office/drawing/2014/main" id="{689E3AD2-A887-9449-B2AC-BA3A20F5E96C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11920;p44">
              <a:extLst>
                <a:ext uri="{FF2B5EF4-FFF2-40B4-BE49-F238E27FC236}">
                  <a16:creationId xmlns:a16="http://schemas.microsoft.com/office/drawing/2014/main" id="{7A4DEFD0-6D0D-1B4F-B1E2-095103AD2035}"/>
                </a:ext>
              </a:extLst>
            </p:cNvPr>
            <p:cNvGrpSpPr/>
            <p:nvPr/>
          </p:nvGrpSpPr>
          <p:grpSpPr>
            <a:xfrm>
              <a:off x="4321505" y="3689030"/>
              <a:ext cx="155142" cy="137491"/>
              <a:chOff x="2874404" y="2395531"/>
              <a:chExt cx="567039" cy="502157"/>
            </a:xfrm>
          </p:grpSpPr>
          <p:sp>
            <p:nvSpPr>
              <p:cNvPr id="994" name="Google Shape;11921;p44">
                <a:extLst>
                  <a:ext uri="{FF2B5EF4-FFF2-40B4-BE49-F238E27FC236}">
                    <a16:creationId xmlns:a16="http://schemas.microsoft.com/office/drawing/2014/main" id="{3C21B24A-C778-5E4A-817E-A17E60F01031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11922;p44">
                <a:extLst>
                  <a:ext uri="{FF2B5EF4-FFF2-40B4-BE49-F238E27FC236}">
                    <a16:creationId xmlns:a16="http://schemas.microsoft.com/office/drawing/2014/main" id="{E054141A-D990-C74A-B51C-04275CDE65C3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11923;p44">
              <a:extLst>
                <a:ext uri="{FF2B5EF4-FFF2-40B4-BE49-F238E27FC236}">
                  <a16:creationId xmlns:a16="http://schemas.microsoft.com/office/drawing/2014/main" id="{5C5F26C1-E43F-714D-AD0A-ACAA8A774C62}"/>
                </a:ext>
              </a:extLst>
            </p:cNvPr>
            <p:cNvGrpSpPr/>
            <p:nvPr/>
          </p:nvGrpSpPr>
          <p:grpSpPr>
            <a:xfrm>
              <a:off x="4201980" y="3859005"/>
              <a:ext cx="155142" cy="137491"/>
              <a:chOff x="2874404" y="2395531"/>
              <a:chExt cx="567039" cy="502157"/>
            </a:xfrm>
          </p:grpSpPr>
          <p:sp>
            <p:nvSpPr>
              <p:cNvPr id="992" name="Google Shape;11924;p44">
                <a:extLst>
                  <a:ext uri="{FF2B5EF4-FFF2-40B4-BE49-F238E27FC236}">
                    <a16:creationId xmlns:a16="http://schemas.microsoft.com/office/drawing/2014/main" id="{069F8C7E-3AC7-6049-951F-B580CAE00264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11925;p44">
                <a:extLst>
                  <a:ext uri="{FF2B5EF4-FFF2-40B4-BE49-F238E27FC236}">
                    <a16:creationId xmlns:a16="http://schemas.microsoft.com/office/drawing/2014/main" id="{2B8475ED-A0EF-FD49-907D-1BF16CEA6E35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11926;p44">
              <a:extLst>
                <a:ext uri="{FF2B5EF4-FFF2-40B4-BE49-F238E27FC236}">
                  <a16:creationId xmlns:a16="http://schemas.microsoft.com/office/drawing/2014/main" id="{43B89B1E-B470-2540-963F-7FDFE81E7A20}"/>
                </a:ext>
              </a:extLst>
            </p:cNvPr>
            <p:cNvGrpSpPr/>
            <p:nvPr/>
          </p:nvGrpSpPr>
          <p:grpSpPr>
            <a:xfrm>
              <a:off x="4449630" y="3826530"/>
              <a:ext cx="155142" cy="137491"/>
              <a:chOff x="2874404" y="2395531"/>
              <a:chExt cx="567039" cy="502157"/>
            </a:xfrm>
          </p:grpSpPr>
          <p:sp>
            <p:nvSpPr>
              <p:cNvPr id="990" name="Google Shape;11927;p44">
                <a:extLst>
                  <a:ext uri="{FF2B5EF4-FFF2-40B4-BE49-F238E27FC236}">
                    <a16:creationId xmlns:a16="http://schemas.microsoft.com/office/drawing/2014/main" id="{8C61836B-6500-2E47-BCAC-7B0146BA3F19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11928;p44">
                <a:extLst>
                  <a:ext uri="{FF2B5EF4-FFF2-40B4-BE49-F238E27FC236}">
                    <a16:creationId xmlns:a16="http://schemas.microsoft.com/office/drawing/2014/main" id="{18586D2C-A00F-9E4E-8A12-32A4D845BF66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11929;p44">
              <a:extLst>
                <a:ext uri="{FF2B5EF4-FFF2-40B4-BE49-F238E27FC236}">
                  <a16:creationId xmlns:a16="http://schemas.microsoft.com/office/drawing/2014/main" id="{CF9952C1-6CCF-3D42-B79E-F60BBCA54D0C}"/>
                </a:ext>
              </a:extLst>
            </p:cNvPr>
            <p:cNvGrpSpPr/>
            <p:nvPr/>
          </p:nvGrpSpPr>
          <p:grpSpPr>
            <a:xfrm>
              <a:off x="3325680" y="3859005"/>
              <a:ext cx="155142" cy="137491"/>
              <a:chOff x="2874404" y="2395531"/>
              <a:chExt cx="567039" cy="502157"/>
            </a:xfrm>
          </p:grpSpPr>
          <p:sp>
            <p:nvSpPr>
              <p:cNvPr id="988" name="Google Shape;11930;p44">
                <a:extLst>
                  <a:ext uri="{FF2B5EF4-FFF2-40B4-BE49-F238E27FC236}">
                    <a16:creationId xmlns:a16="http://schemas.microsoft.com/office/drawing/2014/main" id="{42783ED0-88DC-0D43-8628-34BD7AEB7E4F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11931;p44">
                <a:extLst>
                  <a:ext uri="{FF2B5EF4-FFF2-40B4-BE49-F238E27FC236}">
                    <a16:creationId xmlns:a16="http://schemas.microsoft.com/office/drawing/2014/main" id="{EE80B7FD-C45B-BC4C-B09A-56FC45BD78F4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11932;p44">
              <a:extLst>
                <a:ext uri="{FF2B5EF4-FFF2-40B4-BE49-F238E27FC236}">
                  <a16:creationId xmlns:a16="http://schemas.microsoft.com/office/drawing/2014/main" id="{209C2888-BA82-FD4C-820C-9CDCD2934C48}"/>
                </a:ext>
              </a:extLst>
            </p:cNvPr>
            <p:cNvGrpSpPr/>
            <p:nvPr/>
          </p:nvGrpSpPr>
          <p:grpSpPr>
            <a:xfrm>
              <a:off x="3954330" y="3945555"/>
              <a:ext cx="155142" cy="137491"/>
              <a:chOff x="2874404" y="2395531"/>
              <a:chExt cx="567039" cy="502157"/>
            </a:xfrm>
          </p:grpSpPr>
          <p:sp>
            <p:nvSpPr>
              <p:cNvPr id="986" name="Google Shape;11933;p44">
                <a:extLst>
                  <a:ext uri="{FF2B5EF4-FFF2-40B4-BE49-F238E27FC236}">
                    <a16:creationId xmlns:a16="http://schemas.microsoft.com/office/drawing/2014/main" id="{05F5DC17-E26B-4F47-AA11-BC07066BCB1C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11934;p44">
                <a:extLst>
                  <a:ext uri="{FF2B5EF4-FFF2-40B4-BE49-F238E27FC236}">
                    <a16:creationId xmlns:a16="http://schemas.microsoft.com/office/drawing/2014/main" id="{3B7A4833-2239-CF41-8F5F-15A4B01C4530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11935;p44">
              <a:extLst>
                <a:ext uri="{FF2B5EF4-FFF2-40B4-BE49-F238E27FC236}">
                  <a16:creationId xmlns:a16="http://schemas.microsoft.com/office/drawing/2014/main" id="{B682CD72-23C1-314D-A991-53CC49BD6980}"/>
                </a:ext>
              </a:extLst>
            </p:cNvPr>
            <p:cNvGrpSpPr/>
            <p:nvPr/>
          </p:nvGrpSpPr>
          <p:grpSpPr>
            <a:xfrm>
              <a:off x="4321505" y="3945555"/>
              <a:ext cx="155142" cy="137491"/>
              <a:chOff x="2874404" y="2395531"/>
              <a:chExt cx="567039" cy="502157"/>
            </a:xfrm>
          </p:grpSpPr>
          <p:sp>
            <p:nvSpPr>
              <p:cNvPr id="984" name="Google Shape;11936;p44">
                <a:extLst>
                  <a:ext uri="{FF2B5EF4-FFF2-40B4-BE49-F238E27FC236}">
                    <a16:creationId xmlns:a16="http://schemas.microsoft.com/office/drawing/2014/main" id="{62169661-F7C7-9C45-82F8-484D14F48EC2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11937;p44">
                <a:extLst>
                  <a:ext uri="{FF2B5EF4-FFF2-40B4-BE49-F238E27FC236}">
                    <a16:creationId xmlns:a16="http://schemas.microsoft.com/office/drawing/2014/main" id="{4B4913F0-758C-3E48-9847-6E7BC7E648B7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11938;p44">
              <a:extLst>
                <a:ext uri="{FF2B5EF4-FFF2-40B4-BE49-F238E27FC236}">
                  <a16:creationId xmlns:a16="http://schemas.microsoft.com/office/drawing/2014/main" id="{5DC55DDA-EE2B-0942-9788-C64E358F9DAD}"/>
                </a:ext>
              </a:extLst>
            </p:cNvPr>
            <p:cNvGrpSpPr/>
            <p:nvPr/>
          </p:nvGrpSpPr>
          <p:grpSpPr>
            <a:xfrm>
              <a:off x="3135180" y="3930655"/>
              <a:ext cx="155142" cy="137491"/>
              <a:chOff x="2874404" y="2395531"/>
              <a:chExt cx="567039" cy="502157"/>
            </a:xfrm>
          </p:grpSpPr>
          <p:sp>
            <p:nvSpPr>
              <p:cNvPr id="982" name="Google Shape;11939;p44">
                <a:extLst>
                  <a:ext uri="{FF2B5EF4-FFF2-40B4-BE49-F238E27FC236}">
                    <a16:creationId xmlns:a16="http://schemas.microsoft.com/office/drawing/2014/main" id="{028C3C03-FEBA-4A4A-88A4-E824D1EF7E0E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11940;p44">
                <a:extLst>
                  <a:ext uri="{FF2B5EF4-FFF2-40B4-BE49-F238E27FC236}">
                    <a16:creationId xmlns:a16="http://schemas.microsoft.com/office/drawing/2014/main" id="{8F755DDC-4FE2-E84D-A8FF-CC205B5D8E7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" name="Google Shape;11941;p44">
              <a:extLst>
                <a:ext uri="{FF2B5EF4-FFF2-40B4-BE49-F238E27FC236}">
                  <a16:creationId xmlns:a16="http://schemas.microsoft.com/office/drawing/2014/main" id="{4B7CC112-C130-5C49-812E-DF4EA4B2C5BA}"/>
                </a:ext>
              </a:extLst>
            </p:cNvPr>
            <p:cNvGrpSpPr/>
            <p:nvPr/>
          </p:nvGrpSpPr>
          <p:grpSpPr>
            <a:xfrm>
              <a:off x="4602030" y="3978930"/>
              <a:ext cx="155142" cy="137491"/>
              <a:chOff x="2874404" y="2395531"/>
              <a:chExt cx="567039" cy="502157"/>
            </a:xfrm>
          </p:grpSpPr>
          <p:sp>
            <p:nvSpPr>
              <p:cNvPr id="980" name="Google Shape;11942;p44">
                <a:extLst>
                  <a:ext uri="{FF2B5EF4-FFF2-40B4-BE49-F238E27FC236}">
                    <a16:creationId xmlns:a16="http://schemas.microsoft.com/office/drawing/2014/main" id="{1EE2DF0F-6A28-DA41-AF3F-1FE62EB141AA}"/>
                  </a:ext>
                </a:extLst>
              </p:cNvPr>
              <p:cNvSpPr/>
              <p:nvPr/>
            </p:nvSpPr>
            <p:spPr>
              <a:xfrm>
                <a:off x="2938841" y="2410050"/>
                <a:ext cx="464100" cy="464100"/>
              </a:xfrm>
              <a:prstGeom prst="ellipse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11943;p44">
                <a:extLst>
                  <a:ext uri="{FF2B5EF4-FFF2-40B4-BE49-F238E27FC236}">
                    <a16:creationId xmlns:a16="http://schemas.microsoft.com/office/drawing/2014/main" id="{7CC18A80-51BD-374F-9B81-581140DA6A92}"/>
                  </a:ext>
                </a:extLst>
              </p:cNvPr>
              <p:cNvSpPr/>
              <p:nvPr/>
            </p:nvSpPr>
            <p:spPr>
              <a:xfrm>
                <a:off x="2874404" y="2395531"/>
                <a:ext cx="567039" cy="502157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024C2FD3-8368-694E-B9ED-446C8072B420}"/>
              </a:ext>
            </a:extLst>
          </p:cNvPr>
          <p:cNvSpPr/>
          <p:nvPr/>
        </p:nvSpPr>
        <p:spPr>
          <a:xfrm>
            <a:off x="10304206" y="3578942"/>
            <a:ext cx="1071717" cy="167148"/>
          </a:xfrm>
          <a:custGeom>
            <a:avLst/>
            <a:gdLst>
              <a:gd name="connsiteX0" fmla="*/ 0 w 1071717"/>
              <a:gd name="connsiteY0" fmla="*/ 167148 h 167148"/>
              <a:gd name="connsiteX1" fmla="*/ 19665 w 1071717"/>
              <a:gd name="connsiteY1" fmla="*/ 117987 h 167148"/>
              <a:gd name="connsiteX2" fmla="*/ 49162 w 1071717"/>
              <a:gd name="connsiteY2" fmla="*/ 58993 h 167148"/>
              <a:gd name="connsiteX3" fmla="*/ 78659 w 1071717"/>
              <a:gd name="connsiteY3" fmla="*/ 39329 h 167148"/>
              <a:gd name="connsiteX4" fmla="*/ 98323 w 1071717"/>
              <a:gd name="connsiteY4" fmla="*/ 9832 h 167148"/>
              <a:gd name="connsiteX5" fmla="*/ 216310 w 1071717"/>
              <a:gd name="connsiteY5" fmla="*/ 58993 h 167148"/>
              <a:gd name="connsiteX6" fmla="*/ 226142 w 1071717"/>
              <a:gd name="connsiteY6" fmla="*/ 88490 h 167148"/>
              <a:gd name="connsiteX7" fmla="*/ 285136 w 1071717"/>
              <a:gd name="connsiteY7" fmla="*/ 127819 h 167148"/>
              <a:gd name="connsiteX8" fmla="*/ 324465 w 1071717"/>
              <a:gd name="connsiteY8" fmla="*/ 68826 h 167148"/>
              <a:gd name="connsiteX9" fmla="*/ 344129 w 1071717"/>
              <a:gd name="connsiteY9" fmla="*/ 39329 h 167148"/>
              <a:gd name="connsiteX10" fmla="*/ 373626 w 1071717"/>
              <a:gd name="connsiteY10" fmla="*/ 19664 h 167148"/>
              <a:gd name="connsiteX11" fmla="*/ 462117 w 1071717"/>
              <a:gd name="connsiteY11" fmla="*/ 29497 h 167148"/>
              <a:gd name="connsiteX12" fmla="*/ 511278 w 1071717"/>
              <a:gd name="connsiteY12" fmla="*/ 78658 h 167148"/>
              <a:gd name="connsiteX13" fmla="*/ 570271 w 1071717"/>
              <a:gd name="connsiteY13" fmla="*/ 147484 h 167148"/>
              <a:gd name="connsiteX14" fmla="*/ 599768 w 1071717"/>
              <a:gd name="connsiteY14" fmla="*/ 127819 h 167148"/>
              <a:gd name="connsiteX15" fmla="*/ 648929 w 1071717"/>
              <a:gd name="connsiteY15" fmla="*/ 39329 h 167148"/>
              <a:gd name="connsiteX16" fmla="*/ 707923 w 1071717"/>
              <a:gd name="connsiteY16" fmla="*/ 9832 h 167148"/>
              <a:gd name="connsiteX17" fmla="*/ 737420 w 1071717"/>
              <a:gd name="connsiteY17" fmla="*/ 29497 h 167148"/>
              <a:gd name="connsiteX18" fmla="*/ 766917 w 1071717"/>
              <a:gd name="connsiteY18" fmla="*/ 39329 h 167148"/>
              <a:gd name="connsiteX19" fmla="*/ 806246 w 1071717"/>
              <a:gd name="connsiteY19" fmla="*/ 98323 h 167148"/>
              <a:gd name="connsiteX20" fmla="*/ 875071 w 1071717"/>
              <a:gd name="connsiteY20" fmla="*/ 147484 h 167148"/>
              <a:gd name="connsiteX21" fmla="*/ 943897 w 1071717"/>
              <a:gd name="connsiteY21" fmla="*/ 137652 h 167148"/>
              <a:gd name="connsiteX22" fmla="*/ 983226 w 1071717"/>
              <a:gd name="connsiteY22" fmla="*/ 127819 h 167148"/>
              <a:gd name="connsiteX23" fmla="*/ 1012723 w 1071717"/>
              <a:gd name="connsiteY23" fmla="*/ 88490 h 167148"/>
              <a:gd name="connsiteX24" fmla="*/ 1061884 w 1071717"/>
              <a:gd name="connsiteY24" fmla="*/ 0 h 167148"/>
              <a:gd name="connsiteX25" fmla="*/ 1071717 w 1071717"/>
              <a:gd name="connsiteY25" fmla="*/ 0 h 16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1717" h="167148">
                <a:moveTo>
                  <a:pt x="0" y="167148"/>
                </a:moveTo>
                <a:cubicBezTo>
                  <a:pt x="6555" y="150761"/>
                  <a:pt x="13468" y="134513"/>
                  <a:pt x="19665" y="117987"/>
                </a:cubicBezTo>
                <a:cubicBezTo>
                  <a:pt x="29262" y="92396"/>
                  <a:pt x="28277" y="79878"/>
                  <a:pt x="49162" y="58993"/>
                </a:cubicBezTo>
                <a:cubicBezTo>
                  <a:pt x="57518" y="50637"/>
                  <a:pt x="68827" y="45884"/>
                  <a:pt x="78659" y="39329"/>
                </a:cubicBezTo>
                <a:cubicBezTo>
                  <a:pt x="85214" y="29497"/>
                  <a:pt x="86506" y="9832"/>
                  <a:pt x="98323" y="9832"/>
                </a:cubicBezTo>
                <a:cubicBezTo>
                  <a:pt x="148171" y="9832"/>
                  <a:pt x="179889" y="34713"/>
                  <a:pt x="216310" y="58993"/>
                </a:cubicBezTo>
                <a:cubicBezTo>
                  <a:pt x="219587" y="68825"/>
                  <a:pt x="218813" y="81161"/>
                  <a:pt x="226142" y="88490"/>
                </a:cubicBezTo>
                <a:cubicBezTo>
                  <a:pt x="242854" y="105202"/>
                  <a:pt x="285136" y="127819"/>
                  <a:pt x="285136" y="127819"/>
                </a:cubicBezTo>
                <a:lnTo>
                  <a:pt x="324465" y="68826"/>
                </a:lnTo>
                <a:cubicBezTo>
                  <a:pt x="331020" y="58994"/>
                  <a:pt x="334297" y="45884"/>
                  <a:pt x="344129" y="39329"/>
                </a:cubicBezTo>
                <a:lnTo>
                  <a:pt x="373626" y="19664"/>
                </a:lnTo>
                <a:cubicBezTo>
                  <a:pt x="403123" y="22942"/>
                  <a:pt x="433325" y="22299"/>
                  <a:pt x="462117" y="29497"/>
                </a:cubicBezTo>
                <a:cubicBezTo>
                  <a:pt x="489476" y="36337"/>
                  <a:pt x="497029" y="58709"/>
                  <a:pt x="511278" y="78658"/>
                </a:cubicBezTo>
                <a:cubicBezTo>
                  <a:pt x="542811" y="122804"/>
                  <a:pt x="534539" y="111751"/>
                  <a:pt x="570271" y="147484"/>
                </a:cubicBezTo>
                <a:cubicBezTo>
                  <a:pt x="580103" y="140929"/>
                  <a:pt x="592386" y="137047"/>
                  <a:pt x="599768" y="127819"/>
                </a:cubicBezTo>
                <a:cubicBezTo>
                  <a:pt x="640753" y="76588"/>
                  <a:pt x="549853" y="105381"/>
                  <a:pt x="648929" y="39329"/>
                </a:cubicBezTo>
                <a:cubicBezTo>
                  <a:pt x="687049" y="13915"/>
                  <a:pt x="667215" y="23401"/>
                  <a:pt x="707923" y="9832"/>
                </a:cubicBezTo>
                <a:cubicBezTo>
                  <a:pt x="717755" y="16387"/>
                  <a:pt x="726851" y="24212"/>
                  <a:pt x="737420" y="29497"/>
                </a:cubicBezTo>
                <a:cubicBezTo>
                  <a:pt x="746690" y="34132"/>
                  <a:pt x="759588" y="32000"/>
                  <a:pt x="766917" y="39329"/>
                </a:cubicBezTo>
                <a:cubicBezTo>
                  <a:pt x="783629" y="56041"/>
                  <a:pt x="787339" y="84143"/>
                  <a:pt x="806246" y="98323"/>
                </a:cubicBezTo>
                <a:cubicBezTo>
                  <a:pt x="855029" y="134909"/>
                  <a:pt x="831940" y="118729"/>
                  <a:pt x="875071" y="147484"/>
                </a:cubicBezTo>
                <a:cubicBezTo>
                  <a:pt x="898013" y="144207"/>
                  <a:pt x="921096" y="141798"/>
                  <a:pt x="943897" y="137652"/>
                </a:cubicBezTo>
                <a:cubicBezTo>
                  <a:pt x="957192" y="135235"/>
                  <a:pt x="972230" y="135673"/>
                  <a:pt x="983226" y="127819"/>
                </a:cubicBezTo>
                <a:cubicBezTo>
                  <a:pt x="996561" y="118294"/>
                  <a:pt x="1002891" y="101600"/>
                  <a:pt x="1012723" y="88490"/>
                </a:cubicBezTo>
                <a:cubicBezTo>
                  <a:pt x="1020145" y="66224"/>
                  <a:pt x="1039344" y="0"/>
                  <a:pt x="1061884" y="0"/>
                </a:cubicBezTo>
                <a:lnTo>
                  <a:pt x="1071717" y="0"/>
                </a:lnTo>
              </a:path>
            </a:pathLst>
          </a:cu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Up Arrow 23">
            <a:extLst>
              <a:ext uri="{FF2B5EF4-FFF2-40B4-BE49-F238E27FC236}">
                <a16:creationId xmlns:a16="http://schemas.microsoft.com/office/drawing/2014/main" id="{6FFD22D6-15AE-8E41-8369-AA8DBBAA5C9B}"/>
              </a:ext>
            </a:extLst>
          </p:cNvPr>
          <p:cNvSpPr/>
          <p:nvPr/>
        </p:nvSpPr>
        <p:spPr>
          <a:xfrm rot="5400000">
            <a:off x="7119502" y="3350376"/>
            <a:ext cx="257317" cy="651454"/>
          </a:xfrm>
          <a:custGeom>
            <a:avLst/>
            <a:gdLst>
              <a:gd name="connsiteX0" fmla="*/ 0 w 257317"/>
              <a:gd name="connsiteY0" fmla="*/ 136463 h 651454"/>
              <a:gd name="connsiteX1" fmla="*/ 128659 w 257317"/>
              <a:gd name="connsiteY1" fmla="*/ 0 h 651454"/>
              <a:gd name="connsiteX2" fmla="*/ 257317 w 257317"/>
              <a:gd name="connsiteY2" fmla="*/ 136463 h 651454"/>
              <a:gd name="connsiteX3" fmla="*/ 192988 w 257317"/>
              <a:gd name="connsiteY3" fmla="*/ 136463 h 651454"/>
              <a:gd name="connsiteX4" fmla="*/ 192988 w 257317"/>
              <a:gd name="connsiteY4" fmla="*/ 651454 h 651454"/>
              <a:gd name="connsiteX5" fmla="*/ 64329 w 257317"/>
              <a:gd name="connsiteY5" fmla="*/ 651454 h 651454"/>
              <a:gd name="connsiteX6" fmla="*/ 64329 w 257317"/>
              <a:gd name="connsiteY6" fmla="*/ 136463 h 651454"/>
              <a:gd name="connsiteX7" fmla="*/ 0 w 257317"/>
              <a:gd name="connsiteY7" fmla="*/ 136463 h 65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317" h="651454" fill="none" extrusionOk="0">
                <a:moveTo>
                  <a:pt x="0" y="136463"/>
                </a:moveTo>
                <a:cubicBezTo>
                  <a:pt x="53195" y="89537"/>
                  <a:pt x="74457" y="58053"/>
                  <a:pt x="128659" y="0"/>
                </a:cubicBezTo>
                <a:cubicBezTo>
                  <a:pt x="163555" y="39103"/>
                  <a:pt x="228474" y="106683"/>
                  <a:pt x="257317" y="136463"/>
                </a:cubicBezTo>
                <a:cubicBezTo>
                  <a:pt x="239107" y="133537"/>
                  <a:pt x="213948" y="135376"/>
                  <a:pt x="192988" y="136463"/>
                </a:cubicBezTo>
                <a:cubicBezTo>
                  <a:pt x="218329" y="357972"/>
                  <a:pt x="202004" y="546619"/>
                  <a:pt x="192988" y="651454"/>
                </a:cubicBezTo>
                <a:cubicBezTo>
                  <a:pt x="164401" y="649038"/>
                  <a:pt x="97563" y="652530"/>
                  <a:pt x="64329" y="651454"/>
                </a:cubicBezTo>
                <a:cubicBezTo>
                  <a:pt x="41422" y="397725"/>
                  <a:pt x="68172" y="259045"/>
                  <a:pt x="64329" y="136463"/>
                </a:cubicBezTo>
                <a:cubicBezTo>
                  <a:pt x="33491" y="135182"/>
                  <a:pt x="21001" y="133584"/>
                  <a:pt x="0" y="136463"/>
                </a:cubicBezTo>
                <a:close/>
              </a:path>
              <a:path w="257317" h="651454" stroke="0" extrusionOk="0">
                <a:moveTo>
                  <a:pt x="0" y="136463"/>
                </a:moveTo>
                <a:cubicBezTo>
                  <a:pt x="59009" y="78670"/>
                  <a:pt x="79313" y="59354"/>
                  <a:pt x="128659" y="0"/>
                </a:cubicBezTo>
                <a:cubicBezTo>
                  <a:pt x="152329" y="32017"/>
                  <a:pt x="206942" y="79118"/>
                  <a:pt x="257317" y="136463"/>
                </a:cubicBezTo>
                <a:cubicBezTo>
                  <a:pt x="235450" y="138435"/>
                  <a:pt x="208074" y="134565"/>
                  <a:pt x="192988" y="136463"/>
                </a:cubicBezTo>
                <a:cubicBezTo>
                  <a:pt x="168607" y="347114"/>
                  <a:pt x="181385" y="489976"/>
                  <a:pt x="192988" y="651454"/>
                </a:cubicBezTo>
                <a:cubicBezTo>
                  <a:pt x="149170" y="651844"/>
                  <a:pt x="110096" y="652954"/>
                  <a:pt x="64329" y="651454"/>
                </a:cubicBezTo>
                <a:cubicBezTo>
                  <a:pt x="39615" y="462833"/>
                  <a:pt x="81370" y="242688"/>
                  <a:pt x="64329" y="136463"/>
                </a:cubicBezTo>
                <a:cubicBezTo>
                  <a:pt x="39637" y="137439"/>
                  <a:pt x="29838" y="138891"/>
                  <a:pt x="0" y="13646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6AA84F"/>
              </a:gs>
            </a:gsLst>
            <a:lin ang="16200000" scaled="0"/>
          </a:gra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43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Training procedure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Calibri"/>
                <a:ea typeface="Calibri"/>
                <a:cs typeface="Calibri"/>
                <a:sym typeface="Calibri"/>
              </a:rPr>
              <a:t>Generative Adversarial Networks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84" y="1356968"/>
            <a:ext cx="10072045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995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sz="2800" dirty="0"/>
              <a:t>Building GANS: Fully Connected Case</a:t>
            </a:r>
            <a:endParaRPr sz="280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59</a:t>
            </a:fld>
            <a:endParaRPr sz="1467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931" y="3587781"/>
            <a:ext cx="5384036" cy="258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35907" y="1651200"/>
            <a:ext cx="5746700" cy="4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Let’s build a FC simple GAN to generate points from a 2-dimensional Gaussian Distribution.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423323">
              <a:buSzPts val="1400"/>
              <a:buChar char="●"/>
            </a:pPr>
            <a:r>
              <a:rPr lang="e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Generator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1219170" lvl="1" indent="-423323">
              <a:buSzPts val="1400"/>
              <a:buChar char="○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4 random numbers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1219170" lvl="1" indent="-423323">
              <a:buSzPts val="1400"/>
              <a:buChar char="○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Generates a coordinate pair 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1219170"/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423323">
              <a:buSzPts val="1400"/>
              <a:buChar char="●"/>
            </a:pPr>
            <a:r>
              <a:rPr lang="e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Discriminator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1219170" lvl="1" indent="-423323">
              <a:buSzPts val="1400"/>
              <a:buChar char="○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an input point in the form of a coordinate pair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1219170" lvl="1" indent="-423323">
              <a:buSzPts val="1400"/>
              <a:buChar char="○"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Determines whether the point is drawn from a specific 2-D Gaussian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AB1932-6ADB-524A-81C9-74B1F7F0F34B}"/>
              </a:ext>
            </a:extLst>
          </p:cNvPr>
          <p:cNvSpPr>
            <a:spLocks noChangeAspect="1"/>
          </p:cNvSpPr>
          <p:nvPr/>
        </p:nvSpPr>
        <p:spPr>
          <a:xfrm>
            <a:off x="5908321" y="852086"/>
            <a:ext cx="1051422" cy="10481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neurons</a:t>
            </a:r>
          </a:p>
          <a:p>
            <a:pPr algn="ctr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0.1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6D23E-8E1F-0C41-BA4A-A55F86F09FCE}"/>
              </a:ext>
            </a:extLst>
          </p:cNvPr>
          <p:cNvSpPr>
            <a:spLocks noChangeAspect="1"/>
          </p:cNvSpPr>
          <p:nvPr/>
        </p:nvSpPr>
        <p:spPr>
          <a:xfrm>
            <a:off x="7034461" y="847353"/>
            <a:ext cx="1051422" cy="10481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neurons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</a:t>
            </a: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92C468-0E79-7740-AAE3-E4F375F1A36B}"/>
              </a:ext>
            </a:extLst>
          </p:cNvPr>
          <p:cNvGrpSpPr/>
          <p:nvPr/>
        </p:nvGrpSpPr>
        <p:grpSpPr>
          <a:xfrm>
            <a:off x="8400797" y="847761"/>
            <a:ext cx="3255097" cy="1053812"/>
            <a:chOff x="9010398" y="1541003"/>
            <a:chExt cx="3489067" cy="1129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9D4FCD-8BA5-254D-82A1-70F391F98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10398" y="1547067"/>
              <a:ext cx="1126996" cy="11234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16 neurons</a:t>
              </a:r>
            </a:p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Dropout 0.1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BEF125-3697-E247-942B-28C13B5AD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95533" y="1542334"/>
              <a:ext cx="1126996" cy="11234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16 neurons</a:t>
              </a:r>
            </a:p>
            <a:p>
              <a:pPr algn="ctr"/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Dropout 0.1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91DFBD-7C7A-3241-8881-46746B13F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72469" y="1541003"/>
              <a:ext cx="1126996" cy="11234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neurons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Sigmoid</a:t>
              </a:r>
            </a:p>
            <a:p>
              <a:pPr algn="ctr"/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C87213-520F-A940-8594-323550C8196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53547" y="1376164"/>
            <a:ext cx="254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D77385-413D-2843-A32D-35CF386F231E}"/>
              </a:ext>
            </a:extLst>
          </p:cNvPr>
          <p:cNvCxnSpPr>
            <a:cxnSpLocks/>
          </p:cNvCxnSpPr>
          <p:nvPr/>
        </p:nvCxnSpPr>
        <p:spPr>
          <a:xfrm>
            <a:off x="8112297" y="1338495"/>
            <a:ext cx="254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A86BDC-7121-704A-9788-E384A3A856A9}"/>
              </a:ext>
            </a:extLst>
          </p:cNvPr>
          <p:cNvSpPr txBox="1"/>
          <p:nvPr/>
        </p:nvSpPr>
        <p:spPr>
          <a:xfrm>
            <a:off x="4969881" y="120215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noise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D429B8-0508-8F4F-A8C1-788CB59D632B}"/>
              </a:ext>
            </a:extLst>
          </p:cNvPr>
          <p:cNvCxnSpPr>
            <a:cxnSpLocks/>
          </p:cNvCxnSpPr>
          <p:nvPr/>
        </p:nvCxnSpPr>
        <p:spPr>
          <a:xfrm>
            <a:off x="11681193" y="1338495"/>
            <a:ext cx="254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918367-7707-E940-A007-D1DE9ABF2E4F}"/>
              </a:ext>
            </a:extLst>
          </p:cNvPr>
          <p:cNvSpPr txBox="1"/>
          <p:nvPr/>
        </p:nvSpPr>
        <p:spPr>
          <a:xfrm>
            <a:off x="11863099" y="11692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026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7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Video-to-Video Synthesis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97"/>
          <p:cNvSpPr txBox="1"/>
          <p:nvPr/>
        </p:nvSpPr>
        <p:spPr>
          <a:xfrm>
            <a:off x="4841000" y="6203600"/>
            <a:ext cx="2510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[Wang et al. 2018]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5" name="Google Shape;90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867" y="1356967"/>
            <a:ext cx="8802267" cy="491826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Building GANS: Fully Connected Case</a:t>
            </a:r>
            <a:endParaRPr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60</a:t>
            </a:fld>
            <a:endParaRPr sz="1467"/>
          </a:p>
        </p:txBody>
      </p:sp>
      <p:sp>
        <p:nvSpPr>
          <p:cNvPr id="199" name="Google Shape;199;p29"/>
          <p:cNvSpPr txBox="1"/>
          <p:nvPr/>
        </p:nvSpPr>
        <p:spPr>
          <a:xfrm>
            <a:off x="349300" y="1270000"/>
            <a:ext cx="11639500" cy="1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the Networks based on their ability to generate/discriminate batches of points drawn from the distribution.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indent="609585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indent="609585"/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these batches of points drawn from the right distribution?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731" y="3543249"/>
            <a:ext cx="6675231" cy="229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812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Building GANS: Fully Connected Case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61</a:t>
            </a:fld>
            <a:endParaRPr sz="1467"/>
          </a:p>
        </p:txBody>
      </p:sp>
      <p:sp>
        <p:nvSpPr>
          <p:cNvPr id="207" name="Google Shape;207;p30"/>
          <p:cNvSpPr txBox="1"/>
          <p:nvPr/>
        </p:nvSpPr>
        <p:spPr>
          <a:xfrm>
            <a:off x="349300" y="1270000"/>
            <a:ext cx="545714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generator and discriminator loss converges, the batch of points generated by the generator (in the yellow) approaches the real batch of points (in the blue)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indent="609585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205700"/>
            <a:ext cx="5741664" cy="457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110" y="3429000"/>
            <a:ext cx="4434840" cy="2617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532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AE39B-3075-7145-AE3F-861374FD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573352"/>
            <a:ext cx="7664319" cy="737136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Exercise: 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 this exercise, we are going to generate 1-D Gaussian distribution from a n-D uniform distribution. This is a toy exercise in order to understand the ability of GANs (generators) to generate arbitrary distributions from random noise.</a:t>
            </a:r>
            <a:br>
              <a:rPr lang="en-US" dirty="0"/>
            </a:b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5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>
                <a:latin typeface="Karla" charset="0"/>
                <a:ea typeface="Karla" charset="0"/>
                <a:cs typeface="Karla" charset="0"/>
              </a:rPr>
              <a:t>Deep Convolutional GAN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:</a:t>
            </a:r>
            <a:r>
              <a:rPr lang="en" dirty="0"/>
              <a:t> DCGAN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63</a:t>
            </a:fld>
            <a:endParaRPr sz="1467"/>
          </a:p>
        </p:txBody>
      </p:sp>
      <p:sp>
        <p:nvSpPr>
          <p:cNvPr id="224" name="Google Shape;224;p32"/>
          <p:cNvSpPr txBox="1"/>
          <p:nvPr/>
        </p:nvSpPr>
        <p:spPr>
          <a:xfrm>
            <a:off x="349300" y="1270000"/>
            <a:ext cx="499994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Karla" charset="0"/>
                <a:ea typeface="Karla" charset="0"/>
                <a:cs typeface="Karla" charset="0"/>
              </a:rPr>
              <a:t>Deep Convolutional GAN (</a:t>
            </a:r>
            <a:r>
              <a:rPr lang="en" sz="2400" b="1" dirty="0">
                <a:latin typeface="Karla" charset="0"/>
                <a:ea typeface="Karla" charset="0"/>
                <a:cs typeface="Karla" charset="0"/>
              </a:rPr>
              <a:t>DCGAN</a:t>
            </a:r>
            <a:r>
              <a:rPr lang="en" sz="2400" dirty="0">
                <a:latin typeface="Karla" charset="0"/>
                <a:ea typeface="Karla" charset="0"/>
                <a:cs typeface="Karla" charset="0"/>
              </a:rPr>
              <a:t>)  -- Alex Radford et al. 2016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Eliminate fully connected layers.</a:t>
            </a:r>
            <a:endParaRPr sz="22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Max Pooling BAD!  Replace all max pooling with convolutional stride</a:t>
            </a:r>
            <a:endParaRPr sz="22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Use transposed convolution for </a:t>
            </a:r>
            <a:r>
              <a:rPr lang="en" sz="22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upsampling</a:t>
            </a:r>
            <a:r>
              <a:rPr lang="en-US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 or simply </a:t>
            </a:r>
            <a:r>
              <a:rPr lang="en-US" sz="2200" dirty="0" err="1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upsampling</a:t>
            </a:r>
            <a:r>
              <a:rPr lang="en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sz="2200" dirty="0">
              <a:solidFill>
                <a:schemeClr val="dk1"/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2200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</a:rPr>
              <a:t>Use Batch normalization</a:t>
            </a:r>
            <a:endParaRPr sz="2200" dirty="0">
              <a:latin typeface="Karla" charset="0"/>
              <a:ea typeface="Karla" charset="0"/>
              <a:cs typeface="Karla" charset="0"/>
            </a:endParaRPr>
          </a:p>
          <a:p>
            <a:pPr>
              <a:spcBef>
                <a:spcPts val="1600"/>
              </a:spcBef>
            </a:pP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59" y="2444643"/>
            <a:ext cx="6080833" cy="242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4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sz="2400" dirty="0"/>
              <a:t>Building GANS: DCGAN</a:t>
            </a:r>
            <a:endParaRPr sz="2400"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64</a:t>
            </a:fld>
            <a:endParaRPr sz="1467"/>
          </a:p>
        </p:txBody>
      </p:sp>
      <p:sp>
        <p:nvSpPr>
          <p:cNvPr id="224" name="Google Shape;224;p32"/>
          <p:cNvSpPr txBox="1"/>
          <p:nvPr/>
        </p:nvSpPr>
        <p:spPr>
          <a:xfrm>
            <a:off x="984300" y="3638667"/>
            <a:ext cx="290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DCGAN on MNIST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Generated digits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609585"/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1" y="1451610"/>
            <a:ext cx="4951729" cy="4676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96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Building GANS: DCGAN</a:t>
            </a:r>
            <a:endParaRPr dirty="0"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65</a:t>
            </a:fld>
            <a:endParaRPr sz="1467"/>
          </a:p>
        </p:txBody>
      </p:sp>
      <p:sp>
        <p:nvSpPr>
          <p:cNvPr id="232" name="Google Shape;232;p33"/>
          <p:cNvSpPr txBox="1"/>
          <p:nvPr/>
        </p:nvSpPr>
        <p:spPr>
          <a:xfrm>
            <a:off x="1098600" y="2432167"/>
            <a:ext cx="2902000" cy="1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Karla" charset="0"/>
                <a:ea typeface="Karla" charset="0"/>
                <a:cs typeface="Karla" charset="0"/>
              </a:rPr>
              <a:t>DCGAN Interpretable Vector Arithmetic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r>
              <a:rPr lang="en" sz="2400" dirty="0">
                <a:latin typeface="Karla" charset="0"/>
                <a:ea typeface="Karla" charset="0"/>
                <a:cs typeface="Karla" charset="0"/>
              </a:rPr>
              <a:t>Parallels to Autoencoder Case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  <a:p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200" y="1390131"/>
            <a:ext cx="4851091" cy="49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01896" y="5747504"/>
            <a:ext cx="3903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https://arxiv.org/pdf/1511.06434v2.pdf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91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Evolution of GANs</a:t>
            </a:r>
            <a:endParaRPr dirty="0"/>
          </a:p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endParaRPr sz="1467"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66</a:t>
            </a:fld>
            <a:endParaRPr sz="1467"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01" y="2247901"/>
            <a:ext cx="8067799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1947800" y="1394300"/>
            <a:ext cx="73152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5 Years of Improvement in Artificially Generated Faces</a:t>
            </a:r>
            <a:endParaRPr sz="2400"/>
          </a:p>
        </p:txBody>
      </p:sp>
      <p:sp>
        <p:nvSpPr>
          <p:cNvPr id="271" name="Google Shape;271;p38"/>
          <p:cNvSpPr txBox="1"/>
          <p:nvPr/>
        </p:nvSpPr>
        <p:spPr>
          <a:xfrm>
            <a:off x="1352700" y="5051567"/>
            <a:ext cx="9486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/>
              <a:t>https://twitter.com/goodfellow_ian/status/969776035649675265?lang=en</a:t>
            </a:r>
            <a:endParaRPr sz="1067"/>
          </a:p>
        </p:txBody>
      </p:sp>
      <p:grpSp>
        <p:nvGrpSpPr>
          <p:cNvPr id="3" name="Group 2"/>
          <p:cNvGrpSpPr/>
          <p:nvPr/>
        </p:nvGrpSpPr>
        <p:grpSpPr>
          <a:xfrm>
            <a:off x="9539416" y="2429462"/>
            <a:ext cx="1822004" cy="2232348"/>
            <a:chOff x="9539416" y="2429462"/>
            <a:chExt cx="1822004" cy="22323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9416" y="2429462"/>
              <a:ext cx="1822004" cy="18425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240028" y="42924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9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24" y="0"/>
            <a:ext cx="691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08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r>
              <a:rPr lang="en" dirty="0"/>
              <a:t>Evolution of GANs</a:t>
            </a:r>
            <a:endParaRPr dirty="0"/>
          </a:p>
          <a:p>
            <a:pPr>
              <a:spcBef>
                <a:spcPts val="0"/>
              </a:spcBef>
              <a:buClr>
                <a:srgbClr val="464646"/>
              </a:buClr>
              <a:buSzPts val="2400"/>
            </a:pP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68</a:t>
            </a:fld>
            <a:endParaRPr sz="1467"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15" y="983734"/>
            <a:ext cx="7113504" cy="489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267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Modeling Motivation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High Level Formalism 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Mathematics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Training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b="1" dirty="0"/>
              <a:t>Conditional GANS</a:t>
            </a:r>
          </a:p>
          <a:p>
            <a:pPr>
              <a:buClr>
                <a:srgbClr val="000000"/>
              </a:buClr>
              <a:buSzPts val="1000"/>
            </a:pP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3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8" name="Picture 16" descr="Bird Species Categorization Using Pose Normalized Deep Convolutional Nets">
            <a:extLst>
              <a:ext uri="{FF2B5EF4-FFF2-40B4-BE49-F238E27FC236}">
                <a16:creationId xmlns:a16="http://schemas.microsoft.com/office/drawing/2014/main" id="{302F49D6-4F84-5241-955A-BA1EB655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73" y="2318659"/>
            <a:ext cx="1858911" cy="185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A422F-CAC9-8845-832E-7EAA3EEA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What is generative modeling?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AB9BD-6466-E347-9560-545AB6DD3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125081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Given samples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~ </m:t>
                    </m:r>
                    <m:r>
                      <a:rPr lang="en-US" i="1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</m:t>
                    </m:r>
                    <m:r>
                      <m:rPr>
                        <m:sty m:val="p"/>
                      </m:rPr>
                      <a:rPr lang="en-US" i="0" baseline="-25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data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, we would like to sample from the same distribution? 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AB9BD-6466-E347-9560-545AB6DD3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1250810"/>
              </a:xfrm>
              <a:blipFill>
                <a:blip r:embed="rId3"/>
                <a:stretch>
                  <a:fillRect l="-1229" t="-500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80DD-DC84-E24F-94D8-413FEE14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F188CC-EEA6-2F40-8BB7-AB1690FBF528}"/>
                  </a:ext>
                </a:extLst>
              </p:cNvPr>
              <p:cNvSpPr txBox="1"/>
              <p:nvPr/>
            </p:nvSpPr>
            <p:spPr>
              <a:xfrm>
                <a:off x="1730476" y="5001087"/>
                <a:ext cx="34895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~ </m:t>
                    </m:r>
                    <m:r>
                      <a:rPr lang="en-US" sz="2400" i="1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</m:t>
                    </m:r>
                    <m:r>
                      <m:rPr>
                        <m:sty m:val="p"/>
                      </m:rPr>
                      <a:rPr lang="en-US" sz="2400" i="0" baseline="-25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data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(x)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F188CC-EEA6-2F40-8BB7-AB1690FBF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476" y="5001087"/>
                <a:ext cx="3489545" cy="461665"/>
              </a:xfrm>
              <a:prstGeom prst="rect">
                <a:avLst/>
              </a:prstGeom>
              <a:blipFill>
                <a:blip r:embed="rId4"/>
                <a:stretch>
                  <a:fillRect l="-2909" t="-10526" r="-36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EBF9-867A-8A4A-A172-7E6B54F94602}"/>
                  </a:ext>
                </a:extLst>
              </p:cNvPr>
              <p:cNvSpPr txBox="1"/>
              <p:nvPr/>
            </p:nvSpPr>
            <p:spPr>
              <a:xfrm>
                <a:off x="6971981" y="5001087"/>
                <a:ext cx="4371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enerated</m:t>
                    </m:r>
                    <m: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samples</m:t>
                    </m:r>
                    <m:r>
                      <a:rPr lang="en-US" sz="24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  <m:r>
                      <a:rPr lang="en-US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~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en-US" sz="2400" i="1" dirty="0" err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mode</m:t>
                        </m:r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(x)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EBF9-867A-8A4A-A172-7E6B54F9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81" y="5001087"/>
                <a:ext cx="4371197" cy="461665"/>
              </a:xfrm>
              <a:prstGeom prst="rect">
                <a:avLst/>
              </a:prstGeom>
              <a:blipFill>
                <a:blip r:embed="rId5"/>
                <a:stretch>
                  <a:fillRect l="-2319" t="-10526" r="-115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796" name="Picture 4" descr="Transfer Learning using Mobilenet and Keras | by Ferhat Culfaz | Towards  Data Science">
            <a:extLst>
              <a:ext uri="{FF2B5EF4-FFF2-40B4-BE49-F238E27FC236}">
                <a16:creationId xmlns:a16="http://schemas.microsoft.com/office/drawing/2014/main" id="{FEBAFD3F-FA7D-5041-BDDA-E71124E0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11" y="2304232"/>
            <a:ext cx="2180636" cy="137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Large Scale Fine-Grained Categorization and Domain-Specific Transfer  Learning">
            <a:extLst>
              <a:ext uri="{FF2B5EF4-FFF2-40B4-BE49-F238E27FC236}">
                <a16:creationId xmlns:a16="http://schemas.microsoft.com/office/drawing/2014/main" id="{A2D40EED-FFB4-F641-9C0F-7DC7A4DB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37" y="3116825"/>
            <a:ext cx="2231404" cy="167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ow much does it cost to sell a house in Houston? | Opendoor">
            <a:extLst>
              <a:ext uri="{FF2B5EF4-FFF2-40B4-BE49-F238E27FC236}">
                <a16:creationId xmlns:a16="http://schemas.microsoft.com/office/drawing/2014/main" id="{16D100B3-0214-7140-BBCC-75A4FB4B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93" y="3358449"/>
            <a:ext cx="2331508" cy="14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0" name="Picture 18" descr="Serving an image classifier via API in 16 lines of code | Eight Portions">
            <a:extLst>
              <a:ext uri="{FF2B5EF4-FFF2-40B4-BE49-F238E27FC236}">
                <a16:creationId xmlns:a16="http://schemas.microsoft.com/office/drawing/2014/main" id="{A9B58252-8D73-5B48-88EB-142906B1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255" y="2969571"/>
            <a:ext cx="2172145" cy="14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6" name="Picture 14" descr="Imagenet #3 Royalty Free Photos, Pictures, Images And Stock Photography">
            <a:extLst>
              <a:ext uri="{FF2B5EF4-FFF2-40B4-BE49-F238E27FC236}">
                <a16:creationId xmlns:a16="http://schemas.microsoft.com/office/drawing/2014/main" id="{E8B5624B-F0DF-9544-ADDB-92E39F54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501" y="3256707"/>
            <a:ext cx="2231404" cy="15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28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08599-14EC-4145-93B4-550184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70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F1DFB4-490C-DF48-98B4-3625F90DB72E}"/>
              </a:ext>
            </a:extLst>
          </p:cNvPr>
          <p:cNvSpPr/>
          <p:nvPr/>
        </p:nvSpPr>
        <p:spPr>
          <a:xfrm>
            <a:off x="7347978" y="1745918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0DDD9C-B66F-294E-9B31-E4933C40610E}"/>
              </a:ext>
            </a:extLst>
          </p:cNvPr>
          <p:cNvSpPr/>
          <p:nvPr/>
        </p:nvSpPr>
        <p:spPr>
          <a:xfrm>
            <a:off x="5720903" y="1137319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5D4850-9465-684B-AAC5-1B0DFFEE8AE7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AD295E-5FE3-5E4C-BC37-C37EC63A4984}"/>
              </a:ext>
            </a:extLst>
          </p:cNvPr>
          <p:cNvGrpSpPr/>
          <p:nvPr/>
        </p:nvGrpSpPr>
        <p:grpSpPr>
          <a:xfrm>
            <a:off x="4367745" y="3325803"/>
            <a:ext cx="2091527" cy="789655"/>
            <a:chOff x="5914762" y="3530394"/>
            <a:chExt cx="2091527" cy="7896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15F244-B59A-4149-B49B-1B6EE8AA8FAC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Up Arrow 23">
              <a:extLst>
                <a:ext uri="{FF2B5EF4-FFF2-40B4-BE49-F238E27FC236}">
                  <a16:creationId xmlns:a16="http://schemas.microsoft.com/office/drawing/2014/main" id="{3BD921E2-473F-7D4D-8257-C6F01CBB1553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018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/>
              <p:nvPr/>
            </p:nvSpPr>
            <p:spPr>
              <a:xfrm>
                <a:off x="5739780" y="1213845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213845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692693EA-72AC-314F-8F87-0C8D6DDE519A}"/>
              </a:ext>
            </a:extLst>
          </p:cNvPr>
          <p:cNvSpPr/>
          <p:nvPr/>
        </p:nvSpPr>
        <p:spPr>
          <a:xfrm>
            <a:off x="792992" y="3333094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527FFE-A91B-8A49-95CB-6CCBD9870A59}"/>
              </a:ext>
            </a:extLst>
          </p:cNvPr>
          <p:cNvCxnSpPr>
            <a:cxnSpLocks/>
            <a:stCxn id="13" idx="8"/>
            <a:endCxn id="16" idx="0"/>
          </p:cNvCxnSpPr>
          <p:nvPr/>
        </p:nvCxnSpPr>
        <p:spPr>
          <a:xfrm>
            <a:off x="1553040" y="3738450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7A31-82FB-114E-9D29-BA8B9CFE18E7}"/>
              </a:ext>
            </a:extLst>
          </p:cNvPr>
          <p:cNvGrpSpPr/>
          <p:nvPr/>
        </p:nvGrpSpPr>
        <p:grpSpPr>
          <a:xfrm>
            <a:off x="2235808" y="2398223"/>
            <a:ext cx="1857575" cy="2680685"/>
            <a:chOff x="6848622" y="2226464"/>
            <a:chExt cx="1857575" cy="2680685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70A7282-3D50-D346-98E4-5BBDB3AEEC77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80">
              <a:extLst>
                <a:ext uri="{FF2B5EF4-FFF2-40B4-BE49-F238E27FC236}">
                  <a16:creationId xmlns:a16="http://schemas.microsoft.com/office/drawing/2014/main" id="{B94B212E-2B2F-B946-946C-8255264C1F2C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" name="Oval 181">
              <a:extLst>
                <a:ext uri="{FF2B5EF4-FFF2-40B4-BE49-F238E27FC236}">
                  <a16:creationId xmlns:a16="http://schemas.microsoft.com/office/drawing/2014/main" id="{1B0982FE-0285-8144-82BF-53FDA8B66114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2">
              <a:extLst>
                <a:ext uri="{FF2B5EF4-FFF2-40B4-BE49-F238E27FC236}">
                  <a16:creationId xmlns:a16="http://schemas.microsoft.com/office/drawing/2014/main" id="{32F98279-1608-8443-B0CC-7D37D5B2EB21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3">
              <a:extLst>
                <a:ext uri="{FF2B5EF4-FFF2-40B4-BE49-F238E27FC236}">
                  <a16:creationId xmlns:a16="http://schemas.microsoft.com/office/drawing/2014/main" id="{CEB32419-2284-F041-9ABE-7704C5F1B850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4">
              <a:extLst>
                <a:ext uri="{FF2B5EF4-FFF2-40B4-BE49-F238E27FC236}">
                  <a16:creationId xmlns:a16="http://schemas.microsoft.com/office/drawing/2014/main" id="{FB0C736E-859D-5347-A5BD-CAB3877B7E7B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/>
              <p:nvPr/>
            </p:nvSpPr>
            <p:spPr>
              <a:xfrm>
                <a:off x="880724" y="3475452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475452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oogle Shape;12285;p47">
            <a:extLst>
              <a:ext uri="{FF2B5EF4-FFF2-40B4-BE49-F238E27FC236}">
                <a16:creationId xmlns:a16="http://schemas.microsoft.com/office/drawing/2014/main" id="{E1922900-D06F-C84A-A964-82EB1FA3D8D2}"/>
              </a:ext>
            </a:extLst>
          </p:cNvPr>
          <p:cNvCxnSpPr/>
          <p:nvPr/>
        </p:nvCxnSpPr>
        <p:spPr>
          <a:xfrm rot="-5400000">
            <a:off x="6419936" y="2508792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Google Shape;12286;p47">
            <a:extLst>
              <a:ext uri="{FF2B5EF4-FFF2-40B4-BE49-F238E27FC236}">
                <a16:creationId xmlns:a16="http://schemas.microsoft.com/office/drawing/2014/main" id="{A39499E1-5F24-F945-B1C7-0A94663BDCB9}"/>
              </a:ext>
            </a:extLst>
          </p:cNvPr>
          <p:cNvCxnSpPr>
            <a:cxnSpLocks/>
          </p:cNvCxnSpPr>
          <p:nvPr/>
        </p:nvCxnSpPr>
        <p:spPr>
          <a:xfrm rot="-5400000" flipH="1">
            <a:off x="6356636" y="1758601"/>
            <a:ext cx="492300" cy="9882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986B30-D181-0740-A15E-7C19CA666F1B}"/>
              </a:ext>
            </a:extLst>
          </p:cNvPr>
          <p:cNvGrpSpPr/>
          <p:nvPr/>
        </p:nvGrpSpPr>
        <p:grpSpPr>
          <a:xfrm>
            <a:off x="7631800" y="2006551"/>
            <a:ext cx="1365431" cy="1199561"/>
            <a:chOff x="6908261" y="3019170"/>
            <a:chExt cx="1365431" cy="1199561"/>
          </a:xfrm>
        </p:grpSpPr>
        <p:sp>
          <p:nvSpPr>
            <p:cNvPr id="26" name="Oval 180">
              <a:extLst>
                <a:ext uri="{FF2B5EF4-FFF2-40B4-BE49-F238E27FC236}">
                  <a16:creationId xmlns:a16="http://schemas.microsoft.com/office/drawing/2014/main" id="{4B93F425-69AE-4D43-983E-47C7142C344B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181">
              <a:extLst>
                <a:ext uri="{FF2B5EF4-FFF2-40B4-BE49-F238E27FC236}">
                  <a16:creationId xmlns:a16="http://schemas.microsoft.com/office/drawing/2014/main" id="{2D678439-E685-3542-BDBB-3D3FEF7DBA69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" name="Oval 183">
              <a:extLst>
                <a:ext uri="{FF2B5EF4-FFF2-40B4-BE49-F238E27FC236}">
                  <a16:creationId xmlns:a16="http://schemas.microsoft.com/office/drawing/2014/main" id="{1E329DD5-AC65-1245-8B76-316C5491E431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Oval 184">
              <a:extLst>
                <a:ext uri="{FF2B5EF4-FFF2-40B4-BE49-F238E27FC236}">
                  <a16:creationId xmlns:a16="http://schemas.microsoft.com/office/drawing/2014/main" id="{6EBCD359-A2D1-B04C-A798-5E2ACEF93C09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815C68-1FC2-D94A-9D75-F30291711B13}"/>
              </a:ext>
            </a:extLst>
          </p:cNvPr>
          <p:cNvSpPr/>
          <p:nvPr/>
        </p:nvSpPr>
        <p:spPr>
          <a:xfrm>
            <a:off x="7241514" y="1137319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C4EAC1-91E5-B146-9729-B7372FC4872F}"/>
              </a:ext>
            </a:extLst>
          </p:cNvPr>
          <p:cNvSpPr/>
          <p:nvPr/>
        </p:nvSpPr>
        <p:spPr>
          <a:xfrm>
            <a:off x="2435523" y="1743095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32" name="Up Arrow 23">
            <a:extLst>
              <a:ext uri="{FF2B5EF4-FFF2-40B4-BE49-F238E27FC236}">
                <a16:creationId xmlns:a16="http://schemas.microsoft.com/office/drawing/2014/main" id="{F03219CA-8B4D-A145-B656-B1F7522F8D66}"/>
              </a:ext>
            </a:extLst>
          </p:cNvPr>
          <p:cNvSpPr/>
          <p:nvPr/>
        </p:nvSpPr>
        <p:spPr>
          <a:xfrm rot="5400000">
            <a:off x="9567487" y="1932669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47FC9B0-E33C-0444-ACEC-E8B7C5720A3C}"/>
                  </a:ext>
                </a:extLst>
              </p:cNvPr>
              <p:cNvSpPr/>
              <p:nvPr/>
            </p:nvSpPr>
            <p:spPr>
              <a:xfrm>
                <a:off x="10493163" y="2213694"/>
                <a:ext cx="14482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47FC9B0-E33C-0444-ACEC-E8B7C572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63" y="2213694"/>
                <a:ext cx="1448217" cy="584775"/>
              </a:xfrm>
              <a:prstGeom prst="rect">
                <a:avLst/>
              </a:prstGeom>
              <a:blipFill>
                <a:blip r:embed="rId5"/>
                <a:stretch>
                  <a:fillRect r="-347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2291;p47">
            <a:extLst>
              <a:ext uri="{FF2B5EF4-FFF2-40B4-BE49-F238E27FC236}">
                <a16:creationId xmlns:a16="http://schemas.microsoft.com/office/drawing/2014/main" id="{75BD5B77-9D83-434D-8128-8569BDC93EA2}"/>
              </a:ext>
            </a:extLst>
          </p:cNvPr>
          <p:cNvSpPr txBox="1"/>
          <p:nvPr/>
        </p:nvSpPr>
        <p:spPr>
          <a:xfrm>
            <a:off x="9636060" y="3150770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1155CC"/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rgbClr val="1155CC"/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7537F0-AD5E-F041-9EC9-E0AFB8B90418}"/>
                  </a:ext>
                </a:extLst>
              </p:cNvPr>
              <p:cNvSpPr/>
              <p:nvPr/>
            </p:nvSpPr>
            <p:spPr>
              <a:xfrm>
                <a:off x="4977345" y="535034"/>
                <a:ext cx="26046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7537F0-AD5E-F041-9EC9-E0AFB8B90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45" y="535034"/>
                <a:ext cx="2604624" cy="584775"/>
              </a:xfrm>
              <a:prstGeom prst="rect">
                <a:avLst/>
              </a:prstGeom>
              <a:blipFill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/>
              <p:nvPr/>
            </p:nvSpPr>
            <p:spPr>
              <a:xfrm>
                <a:off x="4796167" y="4195109"/>
                <a:ext cx="1827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67" y="4195109"/>
                <a:ext cx="1827423" cy="523220"/>
              </a:xfrm>
              <a:prstGeom prst="rect">
                <a:avLst/>
              </a:prstGeom>
              <a:blipFill>
                <a:blip r:embed="rId7"/>
                <a:stretch>
                  <a:fillRect r="-137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2DE839-8AAD-E849-A625-36103482AB84}"/>
                  </a:ext>
                </a:extLst>
              </p:cNvPr>
              <p:cNvSpPr/>
              <p:nvPr/>
            </p:nvSpPr>
            <p:spPr>
              <a:xfrm>
                <a:off x="10498149" y="1613608"/>
                <a:ext cx="11437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2DE839-8AAD-E849-A625-36103482A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149" y="1613608"/>
                <a:ext cx="1143710" cy="584775"/>
              </a:xfrm>
              <a:prstGeom prst="rect">
                <a:avLst/>
              </a:prstGeom>
              <a:blipFill>
                <a:blip r:embed="rId8"/>
                <a:stretch>
                  <a:fillRect r="-4396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Google Shape;582;p65">
            <a:extLst>
              <a:ext uri="{FF2B5EF4-FFF2-40B4-BE49-F238E27FC236}">
                <a16:creationId xmlns:a16="http://schemas.microsoft.com/office/drawing/2014/main" id="{C5B58AD3-D30A-BA45-8C63-96F90A23FC58}"/>
              </a:ext>
            </a:extLst>
          </p:cNvPr>
          <p:cNvSpPr txBox="1">
            <a:spLocks/>
          </p:cNvSpPr>
          <p:nvPr/>
        </p:nvSpPr>
        <p:spPr>
          <a:xfrm>
            <a:off x="404219" y="1011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latin typeface="Chalkboard SE" panose="03050602040202020205" pitchFamily="66" charset="77"/>
                <a:ea typeface="Calibri"/>
                <a:cs typeface="Calibri"/>
                <a:sym typeface="Calibri"/>
              </a:rPr>
              <a:t>Vanilla Generative Adversarial Nets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35C7A66-0E21-9946-B45D-21F22AA2B594}"/>
                  </a:ext>
                </a:extLst>
              </p:cNvPr>
              <p:cNvSpPr txBox="1"/>
              <p:nvPr/>
            </p:nvSpPr>
            <p:spPr>
              <a:xfrm>
                <a:off x="373854" y="2552247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35C7A66-0E21-9946-B45D-21F22AA2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4" y="2552247"/>
                <a:ext cx="1598323" cy="492443"/>
              </a:xfrm>
              <a:prstGeom prst="rect">
                <a:avLst/>
              </a:prstGeom>
              <a:blipFill>
                <a:blip r:embed="rId9"/>
                <a:stretch>
                  <a:fillRect l="-3150" t="-2564" r="-8661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981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08599-14EC-4145-93B4-550184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F1DFB4-490C-DF48-98B4-3625F90DB72E}"/>
              </a:ext>
            </a:extLst>
          </p:cNvPr>
          <p:cNvSpPr/>
          <p:nvPr/>
        </p:nvSpPr>
        <p:spPr>
          <a:xfrm>
            <a:off x="7347978" y="1745918"/>
            <a:ext cx="1857577" cy="1775913"/>
          </a:xfrm>
          <a:prstGeom prst="roundRect">
            <a:avLst/>
          </a:prstGeom>
          <a:gradFill flip="none" rotWithShape="1">
            <a:gsLst>
              <a:gs pos="98000">
                <a:schemeClr val="tx2">
                  <a:lumMod val="20000"/>
                  <a:lumOff val="80000"/>
                </a:schemeClr>
              </a:gs>
              <a:gs pos="1000">
                <a:schemeClr val="accent1">
                  <a:lumMod val="20000"/>
                  <a:lumOff val="80000"/>
                </a:schemeClr>
              </a:gs>
              <a:gs pos="50000">
                <a:schemeClr val="tx2">
                  <a:lumMod val="20000"/>
                  <a:lumOff val="80000"/>
                </a:scheme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0DDD9C-B66F-294E-9B31-E4933C40610E}"/>
              </a:ext>
            </a:extLst>
          </p:cNvPr>
          <p:cNvSpPr/>
          <p:nvPr/>
        </p:nvSpPr>
        <p:spPr>
          <a:xfrm>
            <a:off x="5720903" y="1137319"/>
            <a:ext cx="734766" cy="768677"/>
          </a:xfrm>
          <a:prstGeom prst="round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5D4850-9465-684B-AAC5-1B0DFFEE8AE7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AD295E-5FE3-5E4C-BC37-C37EC63A4984}"/>
              </a:ext>
            </a:extLst>
          </p:cNvPr>
          <p:cNvGrpSpPr/>
          <p:nvPr/>
        </p:nvGrpSpPr>
        <p:grpSpPr>
          <a:xfrm>
            <a:off x="4367745" y="3325803"/>
            <a:ext cx="2091527" cy="789655"/>
            <a:chOff x="5914762" y="3530394"/>
            <a:chExt cx="2091527" cy="7896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15F244-B59A-4149-B49B-1B6EE8AA8FAC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Up Arrow 23">
              <a:extLst>
                <a:ext uri="{FF2B5EF4-FFF2-40B4-BE49-F238E27FC236}">
                  <a16:creationId xmlns:a16="http://schemas.microsoft.com/office/drawing/2014/main" id="{3BD921E2-473F-7D4D-8257-C6F01CBB1553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7018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/>
              <p:nvPr/>
            </p:nvSpPr>
            <p:spPr>
              <a:xfrm>
                <a:off x="5739780" y="1213845"/>
                <a:ext cx="72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80" y="1213845"/>
                <a:ext cx="726545" cy="523220"/>
              </a:xfrm>
              <a:prstGeom prst="rect">
                <a:avLst/>
              </a:prstGeom>
              <a:blipFill>
                <a:blip r:embed="rId3"/>
                <a:stretch>
                  <a:fillRect l="-689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692693EA-72AC-314F-8F87-0C8D6DDE519A}"/>
              </a:ext>
            </a:extLst>
          </p:cNvPr>
          <p:cNvSpPr/>
          <p:nvPr/>
        </p:nvSpPr>
        <p:spPr>
          <a:xfrm>
            <a:off x="792992" y="3333094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527FFE-A91B-8A49-95CB-6CCBD9870A59}"/>
              </a:ext>
            </a:extLst>
          </p:cNvPr>
          <p:cNvCxnSpPr>
            <a:cxnSpLocks/>
            <a:stCxn id="13" idx="8"/>
            <a:endCxn id="16" idx="0"/>
          </p:cNvCxnSpPr>
          <p:nvPr/>
        </p:nvCxnSpPr>
        <p:spPr>
          <a:xfrm>
            <a:off x="1553040" y="3738450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7A31-82FB-114E-9D29-BA8B9CFE18E7}"/>
              </a:ext>
            </a:extLst>
          </p:cNvPr>
          <p:cNvGrpSpPr/>
          <p:nvPr/>
        </p:nvGrpSpPr>
        <p:grpSpPr>
          <a:xfrm>
            <a:off x="2235808" y="2398223"/>
            <a:ext cx="1857575" cy="2680685"/>
            <a:chOff x="6848622" y="2226464"/>
            <a:chExt cx="1857575" cy="2680685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70A7282-3D50-D346-98E4-5BBDB3AEEC77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80">
              <a:extLst>
                <a:ext uri="{FF2B5EF4-FFF2-40B4-BE49-F238E27FC236}">
                  <a16:creationId xmlns:a16="http://schemas.microsoft.com/office/drawing/2014/main" id="{B94B212E-2B2F-B946-946C-8255264C1F2C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" name="Oval 181">
              <a:extLst>
                <a:ext uri="{FF2B5EF4-FFF2-40B4-BE49-F238E27FC236}">
                  <a16:creationId xmlns:a16="http://schemas.microsoft.com/office/drawing/2014/main" id="{1B0982FE-0285-8144-82BF-53FDA8B66114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2">
              <a:extLst>
                <a:ext uri="{FF2B5EF4-FFF2-40B4-BE49-F238E27FC236}">
                  <a16:creationId xmlns:a16="http://schemas.microsoft.com/office/drawing/2014/main" id="{32F98279-1608-8443-B0CC-7D37D5B2EB21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3">
              <a:extLst>
                <a:ext uri="{FF2B5EF4-FFF2-40B4-BE49-F238E27FC236}">
                  <a16:creationId xmlns:a16="http://schemas.microsoft.com/office/drawing/2014/main" id="{CEB32419-2284-F041-9ABE-7704C5F1B850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4">
              <a:extLst>
                <a:ext uri="{FF2B5EF4-FFF2-40B4-BE49-F238E27FC236}">
                  <a16:creationId xmlns:a16="http://schemas.microsoft.com/office/drawing/2014/main" id="{FB0C736E-859D-5347-A5BD-CAB3877B7E7B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/>
              <p:nvPr/>
            </p:nvSpPr>
            <p:spPr>
              <a:xfrm>
                <a:off x="880724" y="3475452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4" y="3475452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oogle Shape;12285;p47">
            <a:extLst>
              <a:ext uri="{FF2B5EF4-FFF2-40B4-BE49-F238E27FC236}">
                <a16:creationId xmlns:a16="http://schemas.microsoft.com/office/drawing/2014/main" id="{E1922900-D06F-C84A-A964-82EB1FA3D8D2}"/>
              </a:ext>
            </a:extLst>
          </p:cNvPr>
          <p:cNvCxnSpPr/>
          <p:nvPr/>
        </p:nvCxnSpPr>
        <p:spPr>
          <a:xfrm rot="-5400000">
            <a:off x="6419936" y="2508792"/>
            <a:ext cx="365700" cy="10290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Google Shape;12286;p47">
            <a:extLst>
              <a:ext uri="{FF2B5EF4-FFF2-40B4-BE49-F238E27FC236}">
                <a16:creationId xmlns:a16="http://schemas.microsoft.com/office/drawing/2014/main" id="{A39499E1-5F24-F945-B1C7-0A94663BDCB9}"/>
              </a:ext>
            </a:extLst>
          </p:cNvPr>
          <p:cNvCxnSpPr>
            <a:cxnSpLocks/>
          </p:cNvCxnSpPr>
          <p:nvPr/>
        </p:nvCxnSpPr>
        <p:spPr>
          <a:xfrm rot="-5400000" flipH="1">
            <a:off x="6356636" y="1758601"/>
            <a:ext cx="492300" cy="988200"/>
          </a:xfrm>
          <a:prstGeom prst="bentConnector2">
            <a:avLst/>
          </a:prstGeom>
          <a:noFill/>
          <a:ln w="88900" cap="flat" cmpd="sng">
            <a:solidFill>
              <a:srgbClr val="01B0F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986B30-D181-0740-A15E-7C19CA666F1B}"/>
              </a:ext>
            </a:extLst>
          </p:cNvPr>
          <p:cNvGrpSpPr/>
          <p:nvPr/>
        </p:nvGrpSpPr>
        <p:grpSpPr>
          <a:xfrm>
            <a:off x="7631800" y="2006551"/>
            <a:ext cx="1365431" cy="1199561"/>
            <a:chOff x="6908261" y="3019170"/>
            <a:chExt cx="1365431" cy="1199561"/>
          </a:xfrm>
        </p:grpSpPr>
        <p:sp>
          <p:nvSpPr>
            <p:cNvPr id="26" name="Oval 180">
              <a:extLst>
                <a:ext uri="{FF2B5EF4-FFF2-40B4-BE49-F238E27FC236}">
                  <a16:creationId xmlns:a16="http://schemas.microsoft.com/office/drawing/2014/main" id="{4B93F425-69AE-4D43-983E-47C7142C344B}"/>
                </a:ext>
              </a:extLst>
            </p:cNvPr>
            <p:cNvSpPr/>
            <p:nvPr/>
          </p:nvSpPr>
          <p:spPr>
            <a:xfrm>
              <a:off x="7796967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Oval 181">
              <a:extLst>
                <a:ext uri="{FF2B5EF4-FFF2-40B4-BE49-F238E27FC236}">
                  <a16:creationId xmlns:a16="http://schemas.microsoft.com/office/drawing/2014/main" id="{2D678439-E685-3542-BDBB-3D3FEF7DBA69}"/>
                </a:ext>
              </a:extLst>
            </p:cNvPr>
            <p:cNvSpPr/>
            <p:nvPr/>
          </p:nvSpPr>
          <p:spPr>
            <a:xfrm>
              <a:off x="6908261" y="375011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" name="Oval 183">
              <a:extLst>
                <a:ext uri="{FF2B5EF4-FFF2-40B4-BE49-F238E27FC236}">
                  <a16:creationId xmlns:a16="http://schemas.microsoft.com/office/drawing/2014/main" id="{1E329DD5-AC65-1245-8B76-316C5491E431}"/>
                </a:ext>
              </a:extLst>
            </p:cNvPr>
            <p:cNvSpPr/>
            <p:nvPr/>
          </p:nvSpPr>
          <p:spPr>
            <a:xfrm>
              <a:off x="6908261" y="302002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Oval 184">
              <a:extLst>
                <a:ext uri="{FF2B5EF4-FFF2-40B4-BE49-F238E27FC236}">
                  <a16:creationId xmlns:a16="http://schemas.microsoft.com/office/drawing/2014/main" id="{6EBCD359-A2D1-B04C-A798-5E2ACEF93C09}"/>
                </a:ext>
              </a:extLst>
            </p:cNvPr>
            <p:cNvSpPr/>
            <p:nvPr/>
          </p:nvSpPr>
          <p:spPr>
            <a:xfrm>
              <a:off x="7796967" y="301917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815C68-1FC2-D94A-9D75-F30291711B13}"/>
              </a:ext>
            </a:extLst>
          </p:cNvPr>
          <p:cNvSpPr/>
          <p:nvPr/>
        </p:nvSpPr>
        <p:spPr>
          <a:xfrm>
            <a:off x="7501704" y="1254778"/>
            <a:ext cx="2070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Discriminator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C4EAC1-91E5-B146-9729-B7372FC4872F}"/>
              </a:ext>
            </a:extLst>
          </p:cNvPr>
          <p:cNvSpPr/>
          <p:nvPr/>
        </p:nvSpPr>
        <p:spPr>
          <a:xfrm>
            <a:off x="2435523" y="1743095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p:sp>
        <p:nvSpPr>
          <p:cNvPr id="32" name="Up Arrow 23">
            <a:extLst>
              <a:ext uri="{FF2B5EF4-FFF2-40B4-BE49-F238E27FC236}">
                <a16:creationId xmlns:a16="http://schemas.microsoft.com/office/drawing/2014/main" id="{F03219CA-8B4D-A145-B656-B1F7522F8D66}"/>
              </a:ext>
            </a:extLst>
          </p:cNvPr>
          <p:cNvSpPr/>
          <p:nvPr/>
        </p:nvSpPr>
        <p:spPr>
          <a:xfrm rot="5400000">
            <a:off x="9567487" y="1932669"/>
            <a:ext cx="789654" cy="1219199"/>
          </a:xfrm>
          <a:custGeom>
            <a:avLst/>
            <a:gdLst>
              <a:gd name="connsiteX0" fmla="*/ 0 w 789654"/>
              <a:gd name="connsiteY0" fmla="*/ 418777 h 1219199"/>
              <a:gd name="connsiteX1" fmla="*/ 394827 w 789654"/>
              <a:gd name="connsiteY1" fmla="*/ 0 h 1219199"/>
              <a:gd name="connsiteX2" fmla="*/ 789654 w 789654"/>
              <a:gd name="connsiteY2" fmla="*/ 418777 h 1219199"/>
              <a:gd name="connsiteX3" fmla="*/ 592241 w 789654"/>
              <a:gd name="connsiteY3" fmla="*/ 418777 h 1219199"/>
              <a:gd name="connsiteX4" fmla="*/ 592241 w 789654"/>
              <a:gd name="connsiteY4" fmla="*/ 810984 h 1219199"/>
              <a:gd name="connsiteX5" fmla="*/ 592241 w 789654"/>
              <a:gd name="connsiteY5" fmla="*/ 1219199 h 1219199"/>
              <a:gd name="connsiteX6" fmla="*/ 197414 w 789654"/>
              <a:gd name="connsiteY6" fmla="*/ 1219199 h 1219199"/>
              <a:gd name="connsiteX7" fmla="*/ 197414 w 789654"/>
              <a:gd name="connsiteY7" fmla="*/ 818988 h 1219199"/>
              <a:gd name="connsiteX8" fmla="*/ 197414 w 789654"/>
              <a:gd name="connsiteY8" fmla="*/ 418777 h 1219199"/>
              <a:gd name="connsiteX9" fmla="*/ 0 w 789654"/>
              <a:gd name="connsiteY9" fmla="*/ 418777 h 121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654" h="1219199" fill="none" extrusionOk="0">
                <a:moveTo>
                  <a:pt x="0" y="418777"/>
                </a:moveTo>
                <a:cubicBezTo>
                  <a:pt x="170383" y="271476"/>
                  <a:pt x="256059" y="116573"/>
                  <a:pt x="394827" y="0"/>
                </a:cubicBezTo>
                <a:cubicBezTo>
                  <a:pt x="567696" y="187934"/>
                  <a:pt x="635689" y="277203"/>
                  <a:pt x="789654" y="418777"/>
                </a:cubicBezTo>
                <a:cubicBezTo>
                  <a:pt x="741306" y="411300"/>
                  <a:pt x="632962" y="427626"/>
                  <a:pt x="592241" y="418777"/>
                </a:cubicBezTo>
                <a:cubicBezTo>
                  <a:pt x="605445" y="587011"/>
                  <a:pt x="575857" y="652209"/>
                  <a:pt x="592241" y="810984"/>
                </a:cubicBezTo>
                <a:cubicBezTo>
                  <a:pt x="608625" y="969759"/>
                  <a:pt x="577106" y="1088854"/>
                  <a:pt x="592241" y="1219199"/>
                </a:cubicBezTo>
                <a:cubicBezTo>
                  <a:pt x="502188" y="1223913"/>
                  <a:pt x="292176" y="1217359"/>
                  <a:pt x="197414" y="1219199"/>
                </a:cubicBezTo>
                <a:cubicBezTo>
                  <a:pt x="217117" y="1126441"/>
                  <a:pt x="215477" y="942184"/>
                  <a:pt x="197414" y="818988"/>
                </a:cubicBezTo>
                <a:cubicBezTo>
                  <a:pt x="179351" y="695792"/>
                  <a:pt x="179846" y="600479"/>
                  <a:pt x="197414" y="418777"/>
                </a:cubicBezTo>
                <a:cubicBezTo>
                  <a:pt x="131412" y="420038"/>
                  <a:pt x="93591" y="414757"/>
                  <a:pt x="0" y="418777"/>
                </a:cubicBezTo>
                <a:close/>
              </a:path>
              <a:path w="789654" h="1219199" stroke="0" extrusionOk="0">
                <a:moveTo>
                  <a:pt x="0" y="418777"/>
                </a:moveTo>
                <a:cubicBezTo>
                  <a:pt x="125337" y="302855"/>
                  <a:pt x="282714" y="140418"/>
                  <a:pt x="394827" y="0"/>
                </a:cubicBezTo>
                <a:cubicBezTo>
                  <a:pt x="559312" y="183217"/>
                  <a:pt x="645275" y="266313"/>
                  <a:pt x="789654" y="418777"/>
                </a:cubicBezTo>
                <a:cubicBezTo>
                  <a:pt x="732452" y="411948"/>
                  <a:pt x="661616" y="417412"/>
                  <a:pt x="592241" y="418777"/>
                </a:cubicBezTo>
                <a:cubicBezTo>
                  <a:pt x="580139" y="563993"/>
                  <a:pt x="612155" y="730646"/>
                  <a:pt x="592241" y="826992"/>
                </a:cubicBezTo>
                <a:cubicBezTo>
                  <a:pt x="572327" y="923339"/>
                  <a:pt x="574414" y="1107628"/>
                  <a:pt x="592241" y="1219199"/>
                </a:cubicBezTo>
                <a:cubicBezTo>
                  <a:pt x="506220" y="1232378"/>
                  <a:pt x="281748" y="1217477"/>
                  <a:pt x="197414" y="1219199"/>
                </a:cubicBezTo>
                <a:cubicBezTo>
                  <a:pt x="190871" y="1109583"/>
                  <a:pt x="189985" y="944592"/>
                  <a:pt x="197414" y="834996"/>
                </a:cubicBezTo>
                <a:cubicBezTo>
                  <a:pt x="204843" y="725400"/>
                  <a:pt x="185461" y="625572"/>
                  <a:pt x="197414" y="418777"/>
                </a:cubicBezTo>
                <a:cubicBezTo>
                  <a:pt x="123206" y="420881"/>
                  <a:pt x="91313" y="424929"/>
                  <a:pt x="0" y="418777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upArrow">
                    <a:avLst>
                      <a:gd name="adj1" fmla="val 50000"/>
                      <a:gd name="adj2" fmla="val 5303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47FC9B0-E33C-0444-ACEC-E8B7C5720A3C}"/>
                  </a:ext>
                </a:extLst>
              </p:cNvPr>
              <p:cNvSpPr/>
              <p:nvPr/>
            </p:nvSpPr>
            <p:spPr>
              <a:xfrm>
                <a:off x="10493163" y="2213694"/>
                <a:ext cx="18444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47FC9B0-E33C-0444-ACEC-E8B7C572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63" y="2213694"/>
                <a:ext cx="1844479" cy="584775"/>
              </a:xfrm>
              <a:prstGeom prst="rect">
                <a:avLst/>
              </a:prstGeom>
              <a:blipFill>
                <a:blip r:embed="rId5"/>
                <a:stretch>
                  <a:fillRect r="-274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12291;p47">
            <a:extLst>
              <a:ext uri="{FF2B5EF4-FFF2-40B4-BE49-F238E27FC236}">
                <a16:creationId xmlns:a16="http://schemas.microsoft.com/office/drawing/2014/main" id="{75BD5B77-9D83-434D-8128-8569BDC93EA2}"/>
              </a:ext>
            </a:extLst>
          </p:cNvPr>
          <p:cNvSpPr txBox="1"/>
          <p:nvPr/>
        </p:nvSpPr>
        <p:spPr>
          <a:xfrm>
            <a:off x="9489377" y="3044690"/>
            <a:ext cx="20058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Caveat"/>
                <a:cs typeface="Caveat"/>
                <a:sym typeface="Caveat"/>
              </a:rPr>
              <a:t>Classification</a:t>
            </a:r>
            <a:endParaRPr sz="1900" b="1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  <a:ea typeface="Caveat"/>
              <a:cs typeface="Caveat"/>
              <a:sym typeface="Cave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7537F0-AD5E-F041-9EC9-E0AFB8B90418}"/>
                  </a:ext>
                </a:extLst>
              </p:cNvPr>
              <p:cNvSpPr/>
              <p:nvPr/>
            </p:nvSpPr>
            <p:spPr>
              <a:xfrm>
                <a:off x="4977345" y="535034"/>
                <a:ext cx="2887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67537F0-AD5E-F041-9EC9-E0AFB8B90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45" y="535034"/>
                <a:ext cx="2887585" cy="584775"/>
              </a:xfrm>
              <a:prstGeom prst="rect">
                <a:avLst/>
              </a:prstGeom>
              <a:blipFill>
                <a:blip r:embed="rId6"/>
                <a:stretch>
                  <a:fillRect r="-1310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/>
              <p:nvPr/>
            </p:nvSpPr>
            <p:spPr>
              <a:xfrm>
                <a:off x="4796167" y="4195109"/>
                <a:ext cx="21537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67" y="4195109"/>
                <a:ext cx="2153730" cy="523220"/>
              </a:xfrm>
              <a:prstGeom prst="rect">
                <a:avLst/>
              </a:prstGeom>
              <a:blipFill>
                <a:blip r:embed="rId7"/>
                <a:stretch>
                  <a:fillRect r="-1170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2DE839-8AAD-E849-A625-36103482AB84}"/>
                  </a:ext>
                </a:extLst>
              </p:cNvPr>
              <p:cNvSpPr/>
              <p:nvPr/>
            </p:nvSpPr>
            <p:spPr>
              <a:xfrm>
                <a:off x="10498149" y="1613608"/>
                <a:ext cx="15164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D2DE839-8AAD-E849-A625-36103482A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149" y="1613608"/>
                <a:ext cx="1516441" cy="584775"/>
              </a:xfrm>
              <a:prstGeom prst="rect">
                <a:avLst/>
              </a:prstGeom>
              <a:blipFill>
                <a:blip r:embed="rId8"/>
                <a:stretch>
                  <a:fillRect r="-247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E9E48F4-2467-0A4F-95FE-8E013FB7192E}"/>
              </a:ext>
            </a:extLst>
          </p:cNvPr>
          <p:cNvSpPr/>
          <p:nvPr/>
        </p:nvSpPr>
        <p:spPr>
          <a:xfrm>
            <a:off x="846142" y="4225979"/>
            <a:ext cx="686882" cy="72891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FE4EB54-32C1-4943-AD0E-C2EA0A53F8ED}"/>
                  </a:ext>
                </a:extLst>
              </p:cNvPr>
              <p:cNvSpPr/>
              <p:nvPr/>
            </p:nvSpPr>
            <p:spPr>
              <a:xfrm>
                <a:off x="970390" y="4285087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FE4EB54-32C1-4943-AD0E-C2EA0A53F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0" y="4285087"/>
                <a:ext cx="520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D0AE57-DF82-2443-A27B-BA4755C18C9B}"/>
              </a:ext>
            </a:extLst>
          </p:cNvPr>
          <p:cNvCxnSpPr>
            <a:cxnSpLocks/>
          </p:cNvCxnSpPr>
          <p:nvPr/>
        </p:nvCxnSpPr>
        <p:spPr>
          <a:xfrm flipV="1">
            <a:off x="1645555" y="4143922"/>
            <a:ext cx="489927" cy="433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2D543D5F-C0B3-0A40-853E-33191CB8C055}"/>
              </a:ext>
            </a:extLst>
          </p:cNvPr>
          <p:cNvSpPr/>
          <p:nvPr/>
        </p:nvSpPr>
        <p:spPr>
          <a:xfrm>
            <a:off x="1111045" y="3232776"/>
            <a:ext cx="6006241" cy="2479766"/>
          </a:xfrm>
          <a:custGeom>
            <a:avLst/>
            <a:gdLst>
              <a:gd name="connsiteX0" fmla="*/ 0 w 6007510"/>
              <a:gd name="connsiteY0" fmla="*/ 1799303 h 2438400"/>
              <a:gd name="connsiteX1" fmla="*/ 0 w 6007510"/>
              <a:gd name="connsiteY1" fmla="*/ 2408903 h 2438400"/>
              <a:gd name="connsiteX2" fmla="*/ 5732207 w 6007510"/>
              <a:gd name="connsiteY2" fmla="*/ 2438400 h 2438400"/>
              <a:gd name="connsiteX3" fmla="*/ 5761703 w 6007510"/>
              <a:gd name="connsiteY3" fmla="*/ 0 h 2438400"/>
              <a:gd name="connsiteX4" fmla="*/ 6007510 w 6007510"/>
              <a:gd name="connsiteY4" fmla="*/ 1966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7510" h="2438400">
                <a:moveTo>
                  <a:pt x="0" y="1799303"/>
                </a:moveTo>
                <a:lnTo>
                  <a:pt x="0" y="2408903"/>
                </a:lnTo>
                <a:lnTo>
                  <a:pt x="5732207" y="2438400"/>
                </a:lnTo>
                <a:lnTo>
                  <a:pt x="5761703" y="0"/>
                </a:lnTo>
                <a:lnTo>
                  <a:pt x="6007510" y="19664"/>
                </a:lnTo>
              </a:path>
            </a:pathLst>
          </a:custGeom>
          <a:noFill/>
          <a:ln w="76200">
            <a:solidFill>
              <a:srgbClr val="FF0000"/>
            </a:solidFill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582;p65">
            <a:extLst>
              <a:ext uri="{FF2B5EF4-FFF2-40B4-BE49-F238E27FC236}">
                <a16:creationId xmlns:a16="http://schemas.microsoft.com/office/drawing/2014/main" id="{C5B58AD3-D30A-BA45-8C63-96F90A23FC58}"/>
              </a:ext>
            </a:extLst>
          </p:cNvPr>
          <p:cNvSpPr txBox="1">
            <a:spLocks/>
          </p:cNvSpPr>
          <p:nvPr/>
        </p:nvSpPr>
        <p:spPr>
          <a:xfrm>
            <a:off x="404219" y="1011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latin typeface="Chalkboard SE" panose="03050602040202020205" pitchFamily="66" charset="77"/>
                <a:ea typeface="Calibri"/>
                <a:cs typeface="Calibri"/>
                <a:sym typeface="Calibri"/>
              </a:rPr>
              <a:t>Conditional Generative Adversarial Nets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33794F-5BDA-A149-A57C-2F1712166502}"/>
              </a:ext>
            </a:extLst>
          </p:cNvPr>
          <p:cNvSpPr/>
          <p:nvPr/>
        </p:nvSpPr>
        <p:spPr>
          <a:xfrm rot="16200000">
            <a:off x="-341125" y="4474803"/>
            <a:ext cx="166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Conditions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/>
              <p:nvPr/>
            </p:nvSpPr>
            <p:spPr>
              <a:xfrm>
                <a:off x="373854" y="2552247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4" y="2552247"/>
                <a:ext cx="1598323" cy="492443"/>
              </a:xfrm>
              <a:prstGeom prst="rect">
                <a:avLst/>
              </a:prstGeom>
              <a:blipFill>
                <a:blip r:embed="rId10"/>
                <a:stretch>
                  <a:fillRect l="-3150" t="-2564" r="-8661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reeform 72">
            <a:extLst>
              <a:ext uri="{FF2B5EF4-FFF2-40B4-BE49-F238E27FC236}">
                <a16:creationId xmlns:a16="http://schemas.microsoft.com/office/drawing/2014/main" id="{96CECCDA-507E-8444-893A-8B94FA8A98EC}"/>
              </a:ext>
            </a:extLst>
          </p:cNvPr>
          <p:cNvSpPr/>
          <p:nvPr/>
        </p:nvSpPr>
        <p:spPr>
          <a:xfrm>
            <a:off x="6587613" y="1071716"/>
            <a:ext cx="816077" cy="1052052"/>
          </a:xfrm>
          <a:custGeom>
            <a:avLst/>
            <a:gdLst>
              <a:gd name="connsiteX0" fmla="*/ 806245 w 816077"/>
              <a:gd name="connsiteY0" fmla="*/ 0 h 1052052"/>
              <a:gd name="connsiteX1" fmla="*/ 816077 w 816077"/>
              <a:gd name="connsiteY1" fmla="*/ 530942 h 1052052"/>
              <a:gd name="connsiteX2" fmla="*/ 0 w 816077"/>
              <a:gd name="connsiteY2" fmla="*/ 540774 h 1052052"/>
              <a:gd name="connsiteX3" fmla="*/ 0 w 816077"/>
              <a:gd name="connsiteY3" fmla="*/ 1052052 h 1052052"/>
              <a:gd name="connsiteX4" fmla="*/ 471948 w 816077"/>
              <a:gd name="connsiteY4" fmla="*/ 1052052 h 105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077" h="1052052">
                <a:moveTo>
                  <a:pt x="806245" y="0"/>
                </a:moveTo>
                <a:lnTo>
                  <a:pt x="816077" y="530942"/>
                </a:lnTo>
                <a:lnTo>
                  <a:pt x="0" y="540774"/>
                </a:lnTo>
                <a:lnTo>
                  <a:pt x="0" y="1052052"/>
                </a:lnTo>
                <a:lnTo>
                  <a:pt x="471948" y="1052052"/>
                </a:lnTo>
              </a:path>
            </a:pathLst>
          </a:custGeom>
          <a:noFill/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4BCAB-7656-8540-90ED-23205DD406DE}"/>
              </a:ext>
            </a:extLst>
          </p:cNvPr>
          <p:cNvSpPr txBox="1"/>
          <p:nvPr/>
        </p:nvSpPr>
        <p:spPr>
          <a:xfrm>
            <a:off x="7501704" y="4094480"/>
            <a:ext cx="384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Conditional GANs</a:t>
            </a:r>
            <a:r>
              <a:rPr lang="en-US" dirty="0"/>
              <a:t>  are an extension of the GANs model. The </a:t>
            </a:r>
            <a:r>
              <a:rPr lang="en-US" b="1" dirty="0"/>
              <a:t>Generator</a:t>
            </a:r>
            <a:r>
              <a:rPr lang="en-US" dirty="0"/>
              <a:t> and </a:t>
            </a:r>
            <a:r>
              <a:rPr lang="en-US" b="1" dirty="0"/>
              <a:t>Discriminator </a:t>
            </a:r>
            <a:r>
              <a:rPr lang="en-US" dirty="0"/>
              <a:t>both receive some additional conditioning input information. This could be the class of the current image or some other property.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113B866-B277-5642-B075-D4933ABD28B0}"/>
              </a:ext>
            </a:extLst>
          </p:cNvPr>
          <p:cNvSpPr/>
          <p:nvPr/>
        </p:nvSpPr>
        <p:spPr>
          <a:xfrm>
            <a:off x="1490917" y="6138106"/>
            <a:ext cx="319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arxiv.org</a:t>
            </a:r>
            <a:r>
              <a:rPr lang="en-US" dirty="0">
                <a:hlinkClick r:id="rId11"/>
              </a:rPr>
              <a:t>/abs/1411.1784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39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308599-14EC-4145-93B4-550184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72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D5D4850-9465-684B-AAC5-1B0DFFEE8AE7}"/>
              </a:ext>
            </a:extLst>
          </p:cNvPr>
          <p:cNvSpPr txBox="1">
            <a:spLocks/>
          </p:cNvSpPr>
          <p:nvPr/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B7CCDB-6D39-0547-B7B3-C80E39D6513A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AD295E-5FE3-5E4C-BC37-C37EC63A4984}"/>
              </a:ext>
            </a:extLst>
          </p:cNvPr>
          <p:cNvGrpSpPr/>
          <p:nvPr/>
        </p:nvGrpSpPr>
        <p:grpSpPr>
          <a:xfrm>
            <a:off x="7879055" y="3429000"/>
            <a:ext cx="2091527" cy="789655"/>
            <a:chOff x="5914762" y="3530394"/>
            <a:chExt cx="2091527" cy="78965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15F244-B59A-4149-B49B-1B6EE8AA8FAC}"/>
                </a:ext>
              </a:extLst>
            </p:cNvPr>
            <p:cNvSpPr/>
            <p:nvPr/>
          </p:nvSpPr>
          <p:spPr>
            <a:xfrm>
              <a:off x="7271523" y="3530394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Up Arrow 23">
              <a:extLst>
                <a:ext uri="{FF2B5EF4-FFF2-40B4-BE49-F238E27FC236}">
                  <a16:creationId xmlns:a16="http://schemas.microsoft.com/office/drawing/2014/main" id="{3BD921E2-473F-7D4D-8257-C6F01CBB1553}"/>
                </a:ext>
              </a:extLst>
            </p:cNvPr>
            <p:cNvSpPr/>
            <p:nvPr/>
          </p:nvSpPr>
          <p:spPr>
            <a:xfrm rot="5400000">
              <a:off x="6129535" y="3315622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/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3C94211-0DC3-E840-9583-9A753CDD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97" y="3580248"/>
                  <a:ext cx="719492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6897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/>
              <p:nvPr/>
            </p:nvSpPr>
            <p:spPr>
              <a:xfrm>
                <a:off x="9251090" y="1317042"/>
                <a:ext cx="344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7368A7F-C174-2749-90C1-AB128A912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90" y="1317042"/>
                <a:ext cx="344966" cy="523220"/>
              </a:xfrm>
              <a:prstGeom prst="rect">
                <a:avLst/>
              </a:prstGeom>
              <a:blipFill>
                <a:blip r:embed="rId3"/>
                <a:stretch>
                  <a:fillRect l="-14286" r="-142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49">
            <a:extLst>
              <a:ext uri="{FF2B5EF4-FFF2-40B4-BE49-F238E27FC236}">
                <a16:creationId xmlns:a16="http://schemas.microsoft.com/office/drawing/2014/main" id="{692693EA-72AC-314F-8F87-0C8D6DDE519A}"/>
              </a:ext>
            </a:extLst>
          </p:cNvPr>
          <p:cNvSpPr/>
          <p:nvPr/>
        </p:nvSpPr>
        <p:spPr>
          <a:xfrm>
            <a:off x="4304302" y="3436291"/>
            <a:ext cx="760048" cy="789655"/>
          </a:xfrm>
          <a:custGeom>
            <a:avLst/>
            <a:gdLst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  <a:gd name="connsiteX0" fmla="*/ 0 w 760048"/>
              <a:gd name="connsiteY0" fmla="*/ 126677 h 789655"/>
              <a:gd name="connsiteX1" fmla="*/ 126677 w 760048"/>
              <a:gd name="connsiteY1" fmla="*/ 0 h 789655"/>
              <a:gd name="connsiteX2" fmla="*/ 633371 w 760048"/>
              <a:gd name="connsiteY2" fmla="*/ 0 h 789655"/>
              <a:gd name="connsiteX3" fmla="*/ 760048 w 760048"/>
              <a:gd name="connsiteY3" fmla="*/ 126677 h 789655"/>
              <a:gd name="connsiteX4" fmla="*/ 760048 w 760048"/>
              <a:gd name="connsiteY4" fmla="*/ 662978 h 789655"/>
              <a:gd name="connsiteX5" fmla="*/ 633371 w 760048"/>
              <a:gd name="connsiteY5" fmla="*/ 789655 h 789655"/>
              <a:gd name="connsiteX6" fmla="*/ 126677 w 760048"/>
              <a:gd name="connsiteY6" fmla="*/ 789655 h 789655"/>
              <a:gd name="connsiteX7" fmla="*/ 0 w 760048"/>
              <a:gd name="connsiteY7" fmla="*/ 662978 h 789655"/>
              <a:gd name="connsiteX8" fmla="*/ 0 w 760048"/>
              <a:gd name="connsiteY8" fmla="*/ 126677 h 78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048" h="789655" fill="none" extrusionOk="0">
                <a:moveTo>
                  <a:pt x="0" y="126677"/>
                </a:moveTo>
                <a:cubicBezTo>
                  <a:pt x="15416" y="55674"/>
                  <a:pt x="67858" y="-6705"/>
                  <a:pt x="126677" y="0"/>
                </a:cubicBezTo>
                <a:cubicBezTo>
                  <a:pt x="359250" y="-17955"/>
                  <a:pt x="420858" y="-23801"/>
                  <a:pt x="633371" y="0"/>
                </a:cubicBezTo>
                <a:cubicBezTo>
                  <a:pt x="720993" y="-8518"/>
                  <a:pt x="774299" y="58830"/>
                  <a:pt x="760048" y="126677"/>
                </a:cubicBezTo>
                <a:cubicBezTo>
                  <a:pt x="750946" y="247684"/>
                  <a:pt x="758977" y="382912"/>
                  <a:pt x="760048" y="662978"/>
                </a:cubicBezTo>
                <a:cubicBezTo>
                  <a:pt x="766852" y="743084"/>
                  <a:pt x="700698" y="783299"/>
                  <a:pt x="633371" y="789655"/>
                </a:cubicBezTo>
                <a:cubicBezTo>
                  <a:pt x="420723" y="802290"/>
                  <a:pt x="343680" y="782544"/>
                  <a:pt x="126677" y="789655"/>
                </a:cubicBezTo>
                <a:cubicBezTo>
                  <a:pt x="37021" y="791418"/>
                  <a:pt x="4168" y="734190"/>
                  <a:pt x="0" y="662978"/>
                </a:cubicBezTo>
                <a:cubicBezTo>
                  <a:pt x="-541" y="508545"/>
                  <a:pt x="-20876" y="250685"/>
                  <a:pt x="0" y="126677"/>
                </a:cubicBezTo>
                <a:close/>
              </a:path>
              <a:path w="760048" h="789655" stroke="0" extrusionOk="0">
                <a:moveTo>
                  <a:pt x="0" y="126677"/>
                </a:moveTo>
                <a:cubicBezTo>
                  <a:pt x="-1950" y="60683"/>
                  <a:pt x="59588" y="13625"/>
                  <a:pt x="126677" y="0"/>
                </a:cubicBezTo>
                <a:cubicBezTo>
                  <a:pt x="335677" y="-29793"/>
                  <a:pt x="423266" y="-21720"/>
                  <a:pt x="633371" y="0"/>
                </a:cubicBezTo>
                <a:cubicBezTo>
                  <a:pt x="722432" y="-3879"/>
                  <a:pt x="776950" y="41649"/>
                  <a:pt x="760048" y="126677"/>
                </a:cubicBezTo>
                <a:cubicBezTo>
                  <a:pt x="768527" y="352437"/>
                  <a:pt x="770770" y="475640"/>
                  <a:pt x="760048" y="662978"/>
                </a:cubicBezTo>
                <a:cubicBezTo>
                  <a:pt x="753097" y="718015"/>
                  <a:pt x="690904" y="790648"/>
                  <a:pt x="633371" y="789655"/>
                </a:cubicBezTo>
                <a:cubicBezTo>
                  <a:pt x="422896" y="796501"/>
                  <a:pt x="334711" y="790030"/>
                  <a:pt x="126677" y="789655"/>
                </a:cubicBezTo>
                <a:cubicBezTo>
                  <a:pt x="65821" y="789779"/>
                  <a:pt x="-9859" y="710163"/>
                  <a:pt x="0" y="662978"/>
                </a:cubicBezTo>
                <a:cubicBezTo>
                  <a:pt x="-35141" y="544203"/>
                  <a:pt x="-10939" y="348633"/>
                  <a:pt x="0" y="126677"/>
                </a:cubicBezTo>
                <a:close/>
              </a:path>
              <a:path w="760048" h="789655" fill="none" stroke="0" extrusionOk="0">
                <a:moveTo>
                  <a:pt x="0" y="126677"/>
                </a:moveTo>
                <a:cubicBezTo>
                  <a:pt x="944" y="56530"/>
                  <a:pt x="74531" y="6950"/>
                  <a:pt x="126677" y="0"/>
                </a:cubicBezTo>
                <a:cubicBezTo>
                  <a:pt x="355602" y="-8000"/>
                  <a:pt x="407640" y="-18382"/>
                  <a:pt x="633371" y="0"/>
                </a:cubicBezTo>
                <a:cubicBezTo>
                  <a:pt x="713877" y="-372"/>
                  <a:pt x="758159" y="70685"/>
                  <a:pt x="760048" y="126677"/>
                </a:cubicBezTo>
                <a:cubicBezTo>
                  <a:pt x="754655" y="246567"/>
                  <a:pt x="744468" y="389512"/>
                  <a:pt x="760048" y="662978"/>
                </a:cubicBezTo>
                <a:cubicBezTo>
                  <a:pt x="754411" y="738263"/>
                  <a:pt x="700589" y="787806"/>
                  <a:pt x="633371" y="789655"/>
                </a:cubicBezTo>
                <a:cubicBezTo>
                  <a:pt x="404612" y="815312"/>
                  <a:pt x="328819" y="782799"/>
                  <a:pt x="126677" y="789655"/>
                </a:cubicBezTo>
                <a:cubicBezTo>
                  <a:pt x="36971" y="795168"/>
                  <a:pt x="16953" y="729910"/>
                  <a:pt x="0" y="662978"/>
                </a:cubicBezTo>
                <a:cubicBezTo>
                  <a:pt x="-2186" y="509136"/>
                  <a:pt x="-17666" y="246578"/>
                  <a:pt x="0" y="126677"/>
                </a:cubicBezTo>
                <a:close/>
              </a:path>
            </a:pathLst>
          </a:custGeom>
          <a:solidFill>
            <a:srgbClr val="FF7E79"/>
          </a:solidFill>
          <a:ln>
            <a:extLst>
              <a:ext uri="{C807C97D-BFC1-408E-A445-0C87EB9F89A2}">
                <ask:lineSketchStyleProps xmlns:ask="http://schemas.microsoft.com/office/drawing/2018/sketchyshapes" sd="3040420036">
                  <a:custGeom>
                    <a:avLst/>
                    <a:gdLst>
                      <a:gd name="connsiteX0" fmla="*/ 0 w 760048"/>
                      <a:gd name="connsiteY0" fmla="*/ 126677 h 789655"/>
                      <a:gd name="connsiteX1" fmla="*/ 126677 w 760048"/>
                      <a:gd name="connsiteY1" fmla="*/ 0 h 789655"/>
                      <a:gd name="connsiteX2" fmla="*/ 633371 w 760048"/>
                      <a:gd name="connsiteY2" fmla="*/ 0 h 789655"/>
                      <a:gd name="connsiteX3" fmla="*/ 760048 w 760048"/>
                      <a:gd name="connsiteY3" fmla="*/ 126677 h 789655"/>
                      <a:gd name="connsiteX4" fmla="*/ 760048 w 760048"/>
                      <a:gd name="connsiteY4" fmla="*/ 662978 h 789655"/>
                      <a:gd name="connsiteX5" fmla="*/ 633371 w 760048"/>
                      <a:gd name="connsiteY5" fmla="*/ 789655 h 789655"/>
                      <a:gd name="connsiteX6" fmla="*/ 126677 w 760048"/>
                      <a:gd name="connsiteY6" fmla="*/ 789655 h 789655"/>
                      <a:gd name="connsiteX7" fmla="*/ 0 w 760048"/>
                      <a:gd name="connsiteY7" fmla="*/ 662978 h 789655"/>
                      <a:gd name="connsiteX8" fmla="*/ 0 w 760048"/>
                      <a:gd name="connsiteY8" fmla="*/ 126677 h 78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0048" h="789655" fill="none" extrusionOk="0">
                        <a:moveTo>
                          <a:pt x="0" y="126677"/>
                        </a:moveTo>
                        <a:cubicBezTo>
                          <a:pt x="4715" y="51179"/>
                          <a:pt x="71547" y="-2478"/>
                          <a:pt x="126677" y="0"/>
                        </a:cubicBezTo>
                        <a:cubicBezTo>
                          <a:pt x="352136" y="-9602"/>
                          <a:pt x="411588" y="-22252"/>
                          <a:pt x="633371" y="0"/>
                        </a:cubicBezTo>
                        <a:cubicBezTo>
                          <a:pt x="706544" y="-965"/>
                          <a:pt x="766276" y="57965"/>
                          <a:pt x="760048" y="126677"/>
                        </a:cubicBezTo>
                        <a:cubicBezTo>
                          <a:pt x="755127" y="250284"/>
                          <a:pt x="750563" y="396803"/>
                          <a:pt x="760048" y="662978"/>
                        </a:cubicBezTo>
                        <a:cubicBezTo>
                          <a:pt x="753762" y="745444"/>
                          <a:pt x="702140" y="788606"/>
                          <a:pt x="633371" y="789655"/>
                        </a:cubicBezTo>
                        <a:cubicBezTo>
                          <a:pt x="418129" y="804357"/>
                          <a:pt x="345181" y="779559"/>
                          <a:pt x="126677" y="789655"/>
                        </a:cubicBezTo>
                        <a:cubicBezTo>
                          <a:pt x="45924" y="799242"/>
                          <a:pt x="1830" y="733880"/>
                          <a:pt x="0" y="662978"/>
                        </a:cubicBezTo>
                        <a:cubicBezTo>
                          <a:pt x="11" y="495760"/>
                          <a:pt x="-11275" y="245945"/>
                          <a:pt x="0" y="126677"/>
                        </a:cubicBezTo>
                        <a:close/>
                      </a:path>
                      <a:path w="760048" h="789655" stroke="0" extrusionOk="0">
                        <a:moveTo>
                          <a:pt x="0" y="126677"/>
                        </a:moveTo>
                        <a:cubicBezTo>
                          <a:pt x="-4868" y="63623"/>
                          <a:pt x="61291" y="14458"/>
                          <a:pt x="126677" y="0"/>
                        </a:cubicBezTo>
                        <a:cubicBezTo>
                          <a:pt x="340912" y="-15803"/>
                          <a:pt x="420215" y="-22757"/>
                          <a:pt x="633371" y="0"/>
                        </a:cubicBezTo>
                        <a:cubicBezTo>
                          <a:pt x="717101" y="9246"/>
                          <a:pt x="768982" y="53621"/>
                          <a:pt x="760048" y="126677"/>
                        </a:cubicBezTo>
                        <a:cubicBezTo>
                          <a:pt x="766222" y="354854"/>
                          <a:pt x="781818" y="456425"/>
                          <a:pt x="760048" y="662978"/>
                        </a:cubicBezTo>
                        <a:cubicBezTo>
                          <a:pt x="746130" y="725764"/>
                          <a:pt x="693143" y="797914"/>
                          <a:pt x="633371" y="789655"/>
                        </a:cubicBezTo>
                        <a:cubicBezTo>
                          <a:pt x="420700" y="795329"/>
                          <a:pt x="340535" y="797117"/>
                          <a:pt x="126677" y="789655"/>
                        </a:cubicBezTo>
                        <a:cubicBezTo>
                          <a:pt x="61507" y="791637"/>
                          <a:pt x="-257" y="720518"/>
                          <a:pt x="0" y="662978"/>
                        </a:cubicBezTo>
                        <a:cubicBezTo>
                          <a:pt x="1163" y="547299"/>
                          <a:pt x="2834" y="370417"/>
                          <a:pt x="0" y="12667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527FFE-A91B-8A49-95CB-6CCBD9870A59}"/>
              </a:ext>
            </a:extLst>
          </p:cNvPr>
          <p:cNvCxnSpPr>
            <a:cxnSpLocks/>
            <a:stCxn id="13" idx="8"/>
            <a:endCxn id="16" idx="0"/>
          </p:cNvCxnSpPr>
          <p:nvPr/>
        </p:nvCxnSpPr>
        <p:spPr>
          <a:xfrm>
            <a:off x="5064350" y="3841647"/>
            <a:ext cx="682768" cy="1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167A31-82FB-114E-9D29-BA8B9CFE18E7}"/>
              </a:ext>
            </a:extLst>
          </p:cNvPr>
          <p:cNvGrpSpPr/>
          <p:nvPr/>
        </p:nvGrpSpPr>
        <p:grpSpPr>
          <a:xfrm>
            <a:off x="5747118" y="2501420"/>
            <a:ext cx="1857575" cy="2680685"/>
            <a:chOff x="6848622" y="2226464"/>
            <a:chExt cx="1857575" cy="2680685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B70A7282-3D50-D346-98E4-5BBDB3AEEC77}"/>
                </a:ext>
              </a:extLst>
            </p:cNvPr>
            <p:cNvSpPr/>
            <p:nvPr/>
          </p:nvSpPr>
          <p:spPr>
            <a:xfrm rot="16200000" flipH="1">
              <a:off x="6437067" y="2638019"/>
              <a:ext cx="2680685" cy="1857575"/>
            </a:xfrm>
            <a:prstGeom prst="trapezoid">
              <a:avLst>
                <a:gd name="adj" fmla="val 40504"/>
              </a:avLst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680685"/>
                        <a:gd name="connsiteY0" fmla="*/ 446790 h 4153620"/>
                        <a:gd name="connsiteX1" fmla="*/ 446790 w 2680685"/>
                        <a:gd name="connsiteY1" fmla="*/ 0 h 4153620"/>
                        <a:gd name="connsiteX2" fmla="*/ 1042492 w 2680685"/>
                        <a:gd name="connsiteY2" fmla="*/ 0 h 4153620"/>
                        <a:gd name="connsiteX3" fmla="*/ 1602451 w 2680685"/>
                        <a:gd name="connsiteY3" fmla="*/ 0 h 4153620"/>
                        <a:gd name="connsiteX4" fmla="*/ 2233895 w 2680685"/>
                        <a:gd name="connsiteY4" fmla="*/ 0 h 4153620"/>
                        <a:gd name="connsiteX5" fmla="*/ 2680685 w 2680685"/>
                        <a:gd name="connsiteY5" fmla="*/ 446790 h 4153620"/>
                        <a:gd name="connsiteX6" fmla="*/ 2680685 w 2680685"/>
                        <a:gd name="connsiteY6" fmla="*/ 1055331 h 4153620"/>
                        <a:gd name="connsiteX7" fmla="*/ 2680685 w 2680685"/>
                        <a:gd name="connsiteY7" fmla="*/ 1631271 h 4153620"/>
                        <a:gd name="connsiteX8" fmla="*/ 2680685 w 2680685"/>
                        <a:gd name="connsiteY8" fmla="*/ 2109410 h 4153620"/>
                        <a:gd name="connsiteX9" fmla="*/ 2680685 w 2680685"/>
                        <a:gd name="connsiteY9" fmla="*/ 2554949 h 4153620"/>
                        <a:gd name="connsiteX10" fmla="*/ 2680685 w 2680685"/>
                        <a:gd name="connsiteY10" fmla="*/ 3033088 h 4153620"/>
                        <a:gd name="connsiteX11" fmla="*/ 2680685 w 2680685"/>
                        <a:gd name="connsiteY11" fmla="*/ 3706830 h 4153620"/>
                        <a:gd name="connsiteX12" fmla="*/ 2233895 w 2680685"/>
                        <a:gd name="connsiteY12" fmla="*/ 4153620 h 4153620"/>
                        <a:gd name="connsiteX13" fmla="*/ 1673935 w 2680685"/>
                        <a:gd name="connsiteY13" fmla="*/ 4153620 h 4153620"/>
                        <a:gd name="connsiteX14" fmla="*/ 1096105 w 2680685"/>
                        <a:gd name="connsiteY14" fmla="*/ 4153620 h 4153620"/>
                        <a:gd name="connsiteX15" fmla="*/ 446790 w 2680685"/>
                        <a:gd name="connsiteY15" fmla="*/ 4153620 h 4153620"/>
                        <a:gd name="connsiteX16" fmla="*/ 0 w 2680685"/>
                        <a:gd name="connsiteY16" fmla="*/ 3706830 h 4153620"/>
                        <a:gd name="connsiteX17" fmla="*/ 0 w 2680685"/>
                        <a:gd name="connsiteY17" fmla="*/ 3098289 h 4153620"/>
                        <a:gd name="connsiteX18" fmla="*/ 0 w 2680685"/>
                        <a:gd name="connsiteY18" fmla="*/ 2489748 h 4153620"/>
                        <a:gd name="connsiteX19" fmla="*/ 0 w 2680685"/>
                        <a:gd name="connsiteY19" fmla="*/ 1913808 h 4153620"/>
                        <a:gd name="connsiteX20" fmla="*/ 0 w 2680685"/>
                        <a:gd name="connsiteY20" fmla="*/ 1403068 h 4153620"/>
                        <a:gd name="connsiteX21" fmla="*/ 0 w 2680685"/>
                        <a:gd name="connsiteY21" fmla="*/ 446790 h 415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2680685" h="4153620" fill="none" extrusionOk="0">
                          <a:moveTo>
                            <a:pt x="0" y="446790"/>
                          </a:moveTo>
                          <a:cubicBezTo>
                            <a:pt x="-48164" y="197309"/>
                            <a:pt x="213437" y="11538"/>
                            <a:pt x="446790" y="0"/>
                          </a:cubicBezTo>
                          <a:cubicBezTo>
                            <a:pt x="667860" y="-5191"/>
                            <a:pt x="903994" y="4342"/>
                            <a:pt x="1042492" y="0"/>
                          </a:cubicBezTo>
                          <a:cubicBezTo>
                            <a:pt x="1180990" y="-4342"/>
                            <a:pt x="1403600" y="29419"/>
                            <a:pt x="1602451" y="0"/>
                          </a:cubicBezTo>
                          <a:cubicBezTo>
                            <a:pt x="1801302" y="-29419"/>
                            <a:pt x="2016171" y="54800"/>
                            <a:pt x="2233895" y="0"/>
                          </a:cubicBezTo>
                          <a:cubicBezTo>
                            <a:pt x="2513786" y="-7268"/>
                            <a:pt x="2695007" y="211834"/>
                            <a:pt x="2680685" y="446790"/>
                          </a:cubicBezTo>
                          <a:cubicBezTo>
                            <a:pt x="2694297" y="594041"/>
                            <a:pt x="2655316" y="818185"/>
                            <a:pt x="2680685" y="1055331"/>
                          </a:cubicBezTo>
                          <a:cubicBezTo>
                            <a:pt x="2706054" y="1292477"/>
                            <a:pt x="2633522" y="1405885"/>
                            <a:pt x="2680685" y="1631271"/>
                          </a:cubicBezTo>
                          <a:cubicBezTo>
                            <a:pt x="2727848" y="1856657"/>
                            <a:pt x="2665858" y="1951482"/>
                            <a:pt x="2680685" y="2109410"/>
                          </a:cubicBezTo>
                          <a:cubicBezTo>
                            <a:pt x="2695512" y="2267338"/>
                            <a:pt x="2637632" y="2389465"/>
                            <a:pt x="2680685" y="2554949"/>
                          </a:cubicBezTo>
                          <a:cubicBezTo>
                            <a:pt x="2723738" y="2720433"/>
                            <a:pt x="2625677" y="2797132"/>
                            <a:pt x="2680685" y="3033088"/>
                          </a:cubicBezTo>
                          <a:cubicBezTo>
                            <a:pt x="2735693" y="3269044"/>
                            <a:pt x="2674347" y="3480370"/>
                            <a:pt x="2680685" y="3706830"/>
                          </a:cubicBezTo>
                          <a:cubicBezTo>
                            <a:pt x="2719125" y="3943411"/>
                            <a:pt x="2473051" y="4206261"/>
                            <a:pt x="2233895" y="4153620"/>
                          </a:cubicBezTo>
                          <a:cubicBezTo>
                            <a:pt x="2040723" y="4216831"/>
                            <a:pt x="1902006" y="4122484"/>
                            <a:pt x="1673935" y="4153620"/>
                          </a:cubicBezTo>
                          <a:cubicBezTo>
                            <a:pt x="1445864" y="4184756"/>
                            <a:pt x="1232174" y="4123916"/>
                            <a:pt x="1096105" y="4153620"/>
                          </a:cubicBezTo>
                          <a:cubicBezTo>
                            <a:pt x="960036" y="4183324"/>
                            <a:pt x="706774" y="4147493"/>
                            <a:pt x="446790" y="4153620"/>
                          </a:cubicBezTo>
                          <a:cubicBezTo>
                            <a:pt x="165832" y="4187573"/>
                            <a:pt x="44405" y="3963551"/>
                            <a:pt x="0" y="3706830"/>
                          </a:cubicBezTo>
                          <a:cubicBezTo>
                            <a:pt x="-33623" y="3544321"/>
                            <a:pt x="62298" y="3233525"/>
                            <a:pt x="0" y="3098289"/>
                          </a:cubicBezTo>
                          <a:cubicBezTo>
                            <a:pt x="-62298" y="2963053"/>
                            <a:pt x="37754" y="2684216"/>
                            <a:pt x="0" y="2489748"/>
                          </a:cubicBezTo>
                          <a:cubicBezTo>
                            <a:pt x="-37754" y="2295280"/>
                            <a:pt x="58509" y="2052019"/>
                            <a:pt x="0" y="1913808"/>
                          </a:cubicBezTo>
                          <a:cubicBezTo>
                            <a:pt x="-58509" y="1775597"/>
                            <a:pt x="11319" y="1558041"/>
                            <a:pt x="0" y="1403068"/>
                          </a:cubicBezTo>
                          <a:cubicBezTo>
                            <a:pt x="-11319" y="1248095"/>
                            <a:pt x="55419" y="807675"/>
                            <a:pt x="0" y="446790"/>
                          </a:cubicBezTo>
                          <a:close/>
                        </a:path>
                        <a:path w="2680685" h="4153620" stroke="0" extrusionOk="0">
                          <a:moveTo>
                            <a:pt x="0" y="446790"/>
                          </a:moveTo>
                          <a:cubicBezTo>
                            <a:pt x="-27809" y="182882"/>
                            <a:pt x="133171" y="25095"/>
                            <a:pt x="446790" y="0"/>
                          </a:cubicBezTo>
                          <a:cubicBezTo>
                            <a:pt x="658381" y="-27124"/>
                            <a:pt x="906933" y="57719"/>
                            <a:pt x="1078234" y="0"/>
                          </a:cubicBezTo>
                          <a:cubicBezTo>
                            <a:pt x="1249535" y="-57719"/>
                            <a:pt x="1441170" y="16293"/>
                            <a:pt x="1656064" y="0"/>
                          </a:cubicBezTo>
                          <a:cubicBezTo>
                            <a:pt x="1870958" y="-16293"/>
                            <a:pt x="2060424" y="5569"/>
                            <a:pt x="2233895" y="0"/>
                          </a:cubicBezTo>
                          <a:cubicBezTo>
                            <a:pt x="2463276" y="-55962"/>
                            <a:pt x="2694598" y="148551"/>
                            <a:pt x="2680685" y="446790"/>
                          </a:cubicBezTo>
                          <a:cubicBezTo>
                            <a:pt x="2714983" y="682334"/>
                            <a:pt x="2666869" y="781818"/>
                            <a:pt x="2680685" y="924929"/>
                          </a:cubicBezTo>
                          <a:cubicBezTo>
                            <a:pt x="2694501" y="1068040"/>
                            <a:pt x="2627928" y="1290570"/>
                            <a:pt x="2680685" y="1403068"/>
                          </a:cubicBezTo>
                          <a:cubicBezTo>
                            <a:pt x="2733442" y="1515566"/>
                            <a:pt x="2660295" y="1847632"/>
                            <a:pt x="2680685" y="2011609"/>
                          </a:cubicBezTo>
                          <a:cubicBezTo>
                            <a:pt x="2701075" y="2175586"/>
                            <a:pt x="2633432" y="2346826"/>
                            <a:pt x="2680685" y="2457148"/>
                          </a:cubicBezTo>
                          <a:cubicBezTo>
                            <a:pt x="2727938" y="2567470"/>
                            <a:pt x="2635954" y="2875830"/>
                            <a:pt x="2680685" y="3000488"/>
                          </a:cubicBezTo>
                          <a:cubicBezTo>
                            <a:pt x="2725416" y="3125146"/>
                            <a:pt x="2675977" y="3371037"/>
                            <a:pt x="2680685" y="3706830"/>
                          </a:cubicBezTo>
                          <a:cubicBezTo>
                            <a:pt x="2709968" y="3924649"/>
                            <a:pt x="2526401" y="4124119"/>
                            <a:pt x="2233895" y="4153620"/>
                          </a:cubicBezTo>
                          <a:cubicBezTo>
                            <a:pt x="1943968" y="4212320"/>
                            <a:pt x="1761648" y="4106685"/>
                            <a:pt x="1638193" y="4153620"/>
                          </a:cubicBezTo>
                          <a:cubicBezTo>
                            <a:pt x="1514738" y="4200555"/>
                            <a:pt x="1241961" y="4140775"/>
                            <a:pt x="1078234" y="4153620"/>
                          </a:cubicBezTo>
                          <a:cubicBezTo>
                            <a:pt x="914507" y="4166465"/>
                            <a:pt x="716436" y="4148502"/>
                            <a:pt x="446790" y="4153620"/>
                          </a:cubicBezTo>
                          <a:cubicBezTo>
                            <a:pt x="189842" y="4132841"/>
                            <a:pt x="4590" y="3891493"/>
                            <a:pt x="0" y="3706830"/>
                          </a:cubicBezTo>
                          <a:cubicBezTo>
                            <a:pt x="-16003" y="3519066"/>
                            <a:pt x="48093" y="3403749"/>
                            <a:pt x="0" y="3130890"/>
                          </a:cubicBezTo>
                          <a:cubicBezTo>
                            <a:pt x="-48093" y="2858031"/>
                            <a:pt x="56450" y="2805766"/>
                            <a:pt x="0" y="2652750"/>
                          </a:cubicBezTo>
                          <a:cubicBezTo>
                            <a:pt x="-56450" y="2499734"/>
                            <a:pt x="25758" y="2309742"/>
                            <a:pt x="0" y="2044210"/>
                          </a:cubicBezTo>
                          <a:cubicBezTo>
                            <a:pt x="-25758" y="1778678"/>
                            <a:pt x="31581" y="1733003"/>
                            <a:pt x="0" y="1500870"/>
                          </a:cubicBezTo>
                          <a:cubicBezTo>
                            <a:pt x="-31581" y="1268737"/>
                            <a:pt x="2887" y="1206667"/>
                            <a:pt x="0" y="1022730"/>
                          </a:cubicBezTo>
                          <a:cubicBezTo>
                            <a:pt x="-2887" y="838793"/>
                            <a:pt x="25461" y="628517"/>
                            <a:pt x="0" y="44679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7" name="Oval 180">
              <a:extLst>
                <a:ext uri="{FF2B5EF4-FFF2-40B4-BE49-F238E27FC236}">
                  <a16:creationId xmlns:a16="http://schemas.microsoft.com/office/drawing/2014/main" id="{B94B212E-2B2F-B946-946C-8255264C1F2C}"/>
                </a:ext>
              </a:extLst>
            </p:cNvPr>
            <p:cNvSpPr/>
            <p:nvPr/>
          </p:nvSpPr>
          <p:spPr>
            <a:xfrm>
              <a:off x="7935194" y="3943699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8" name="Oval 181">
              <a:extLst>
                <a:ext uri="{FF2B5EF4-FFF2-40B4-BE49-F238E27FC236}">
                  <a16:creationId xmlns:a16="http://schemas.microsoft.com/office/drawing/2014/main" id="{1B0982FE-0285-8144-82BF-53FDA8B66114}"/>
                </a:ext>
              </a:extLst>
            </p:cNvPr>
            <p:cNvSpPr/>
            <p:nvPr/>
          </p:nvSpPr>
          <p:spPr>
            <a:xfrm>
              <a:off x="7003179" y="3625307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Oval 182">
              <a:extLst>
                <a:ext uri="{FF2B5EF4-FFF2-40B4-BE49-F238E27FC236}">
                  <a16:creationId xmlns:a16="http://schemas.microsoft.com/office/drawing/2014/main" id="{32F98279-1608-8443-B0CC-7D37D5B2EB21}"/>
                </a:ext>
              </a:extLst>
            </p:cNvPr>
            <p:cNvSpPr/>
            <p:nvPr/>
          </p:nvSpPr>
          <p:spPr>
            <a:xfrm>
              <a:off x="7942408" y="2575862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0" name="Oval 183">
              <a:extLst>
                <a:ext uri="{FF2B5EF4-FFF2-40B4-BE49-F238E27FC236}">
                  <a16:creationId xmlns:a16="http://schemas.microsoft.com/office/drawing/2014/main" id="{CEB32419-2284-F041-9ABE-7704C5F1B850}"/>
                </a:ext>
              </a:extLst>
            </p:cNvPr>
            <p:cNvSpPr/>
            <p:nvPr/>
          </p:nvSpPr>
          <p:spPr>
            <a:xfrm>
              <a:off x="7007651" y="2960388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1" name="Oval 184">
              <a:extLst>
                <a:ext uri="{FF2B5EF4-FFF2-40B4-BE49-F238E27FC236}">
                  <a16:creationId xmlns:a16="http://schemas.microsoft.com/office/drawing/2014/main" id="{FB0C736E-859D-5347-A5BD-CAB3877B7E7B}"/>
                </a:ext>
              </a:extLst>
            </p:cNvPr>
            <p:cNvSpPr/>
            <p:nvPr/>
          </p:nvSpPr>
          <p:spPr>
            <a:xfrm>
              <a:off x="7937274" y="3278780"/>
              <a:ext cx="476725" cy="468612"/>
            </a:xfrm>
            <a:custGeom>
              <a:avLst/>
              <a:gdLst>
                <a:gd name="connsiteX0" fmla="*/ 0 w 476725"/>
                <a:gd name="connsiteY0" fmla="*/ 234306 h 468612"/>
                <a:gd name="connsiteX1" fmla="*/ 238363 w 476725"/>
                <a:gd name="connsiteY1" fmla="*/ 0 h 468612"/>
                <a:gd name="connsiteX2" fmla="*/ 476726 w 476725"/>
                <a:gd name="connsiteY2" fmla="*/ 234306 h 468612"/>
                <a:gd name="connsiteX3" fmla="*/ 238363 w 476725"/>
                <a:gd name="connsiteY3" fmla="*/ 468612 h 468612"/>
                <a:gd name="connsiteX4" fmla="*/ 0 w 476725"/>
                <a:gd name="connsiteY4" fmla="*/ 234306 h 46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25" h="468612" fill="none" extrusionOk="0">
                  <a:moveTo>
                    <a:pt x="0" y="234306"/>
                  </a:moveTo>
                  <a:cubicBezTo>
                    <a:pt x="5424" y="105526"/>
                    <a:pt x="104042" y="-113"/>
                    <a:pt x="238363" y="0"/>
                  </a:cubicBezTo>
                  <a:cubicBezTo>
                    <a:pt x="371553" y="2695"/>
                    <a:pt x="473489" y="98042"/>
                    <a:pt x="476726" y="234306"/>
                  </a:cubicBezTo>
                  <a:cubicBezTo>
                    <a:pt x="468632" y="374925"/>
                    <a:pt x="371437" y="442837"/>
                    <a:pt x="238363" y="468612"/>
                  </a:cubicBezTo>
                  <a:cubicBezTo>
                    <a:pt x="98503" y="466387"/>
                    <a:pt x="11953" y="358228"/>
                    <a:pt x="0" y="234306"/>
                  </a:cubicBezTo>
                  <a:close/>
                </a:path>
                <a:path w="476725" h="468612" stroke="0" extrusionOk="0">
                  <a:moveTo>
                    <a:pt x="0" y="234306"/>
                  </a:moveTo>
                  <a:cubicBezTo>
                    <a:pt x="-20995" y="98712"/>
                    <a:pt x="92911" y="19003"/>
                    <a:pt x="238363" y="0"/>
                  </a:cubicBezTo>
                  <a:cubicBezTo>
                    <a:pt x="390221" y="-13853"/>
                    <a:pt x="475306" y="103296"/>
                    <a:pt x="476726" y="234306"/>
                  </a:cubicBezTo>
                  <a:cubicBezTo>
                    <a:pt x="483296" y="362456"/>
                    <a:pt x="373634" y="464701"/>
                    <a:pt x="238363" y="468612"/>
                  </a:cubicBezTo>
                  <a:cubicBezTo>
                    <a:pt x="112489" y="463095"/>
                    <a:pt x="-4079" y="357340"/>
                    <a:pt x="0" y="23430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57150">
              <a:extLst>
                <a:ext uri="{C807C97D-BFC1-408E-A445-0C87EB9F89A2}">
                  <ask:lineSketchStyleProps xmlns:ask="http://schemas.microsoft.com/office/drawing/2018/sketchyshapes" sd="343008298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/>
              <p:nvPr/>
            </p:nvSpPr>
            <p:spPr>
              <a:xfrm>
                <a:off x="4392034" y="3578649"/>
                <a:ext cx="584584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89674C-6C0B-9142-9EBC-7A87FDBA1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34" y="3578649"/>
                <a:ext cx="584584" cy="534762"/>
              </a:xfrm>
              <a:prstGeom prst="rect">
                <a:avLst/>
              </a:prstGeom>
              <a:blipFill>
                <a:blip r:embed="rId4"/>
                <a:stretch>
                  <a:fillRect l="-63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7C4EAC1-91E5-B146-9729-B7372FC4872F}"/>
              </a:ext>
            </a:extLst>
          </p:cNvPr>
          <p:cNvSpPr/>
          <p:nvPr/>
        </p:nvSpPr>
        <p:spPr>
          <a:xfrm>
            <a:off x="5946833" y="1846292"/>
            <a:ext cx="161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Generator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/>
              <p:nvPr/>
            </p:nvSpPr>
            <p:spPr>
              <a:xfrm>
                <a:off x="8307477" y="4298306"/>
                <a:ext cx="21537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77CBA88-4B98-6D49-AF54-6387D58E3C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477" y="4298306"/>
                <a:ext cx="2153730" cy="523220"/>
              </a:xfrm>
              <a:prstGeom prst="rect">
                <a:avLst/>
              </a:prstGeom>
              <a:blipFill>
                <a:blip r:embed="rId5"/>
                <a:stretch>
                  <a:fillRect r="-1176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E9E48F4-2467-0A4F-95FE-8E013FB7192E}"/>
              </a:ext>
            </a:extLst>
          </p:cNvPr>
          <p:cNvSpPr/>
          <p:nvPr/>
        </p:nvSpPr>
        <p:spPr>
          <a:xfrm>
            <a:off x="4357452" y="4329176"/>
            <a:ext cx="686882" cy="72891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9523"/>
                      <a:gd name="connsiteY0" fmla="*/ 128115 h 768677"/>
                      <a:gd name="connsiteX1" fmla="*/ 128115 w 2289523"/>
                      <a:gd name="connsiteY1" fmla="*/ 0 h 768677"/>
                      <a:gd name="connsiteX2" fmla="*/ 656771 w 2289523"/>
                      <a:gd name="connsiteY2" fmla="*/ 0 h 768677"/>
                      <a:gd name="connsiteX3" fmla="*/ 1124429 w 2289523"/>
                      <a:gd name="connsiteY3" fmla="*/ 0 h 768677"/>
                      <a:gd name="connsiteX4" fmla="*/ 1673418 w 2289523"/>
                      <a:gd name="connsiteY4" fmla="*/ 0 h 768677"/>
                      <a:gd name="connsiteX5" fmla="*/ 2161408 w 2289523"/>
                      <a:gd name="connsiteY5" fmla="*/ 0 h 768677"/>
                      <a:gd name="connsiteX6" fmla="*/ 2289523 w 2289523"/>
                      <a:gd name="connsiteY6" fmla="*/ 128115 h 768677"/>
                      <a:gd name="connsiteX7" fmla="*/ 2289523 w 2289523"/>
                      <a:gd name="connsiteY7" fmla="*/ 640562 h 768677"/>
                      <a:gd name="connsiteX8" fmla="*/ 2161408 w 2289523"/>
                      <a:gd name="connsiteY8" fmla="*/ 768677 h 768677"/>
                      <a:gd name="connsiteX9" fmla="*/ 1612419 w 2289523"/>
                      <a:gd name="connsiteY9" fmla="*/ 768677 h 768677"/>
                      <a:gd name="connsiteX10" fmla="*/ 1083763 w 2289523"/>
                      <a:gd name="connsiteY10" fmla="*/ 768677 h 768677"/>
                      <a:gd name="connsiteX11" fmla="*/ 616105 w 2289523"/>
                      <a:gd name="connsiteY11" fmla="*/ 768677 h 768677"/>
                      <a:gd name="connsiteX12" fmla="*/ 128115 w 2289523"/>
                      <a:gd name="connsiteY12" fmla="*/ 768677 h 768677"/>
                      <a:gd name="connsiteX13" fmla="*/ 0 w 2289523"/>
                      <a:gd name="connsiteY13" fmla="*/ 640562 h 768677"/>
                      <a:gd name="connsiteX14" fmla="*/ 0 w 2289523"/>
                      <a:gd name="connsiteY14" fmla="*/ 128115 h 768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289523" h="768677" fill="none" extrusionOk="0">
                        <a:moveTo>
                          <a:pt x="0" y="128115"/>
                        </a:moveTo>
                        <a:cubicBezTo>
                          <a:pt x="-5607" y="45929"/>
                          <a:pt x="57630" y="-3670"/>
                          <a:pt x="128115" y="0"/>
                        </a:cubicBezTo>
                        <a:cubicBezTo>
                          <a:pt x="320759" y="-44133"/>
                          <a:pt x="511352" y="63266"/>
                          <a:pt x="656771" y="0"/>
                        </a:cubicBezTo>
                        <a:cubicBezTo>
                          <a:pt x="802190" y="-63266"/>
                          <a:pt x="1011614" y="47640"/>
                          <a:pt x="1124429" y="0"/>
                        </a:cubicBezTo>
                        <a:cubicBezTo>
                          <a:pt x="1237244" y="-47640"/>
                          <a:pt x="1410201" y="49370"/>
                          <a:pt x="1673418" y="0"/>
                        </a:cubicBezTo>
                        <a:cubicBezTo>
                          <a:pt x="1936635" y="-49370"/>
                          <a:pt x="1941903" y="40522"/>
                          <a:pt x="2161408" y="0"/>
                        </a:cubicBezTo>
                        <a:cubicBezTo>
                          <a:pt x="2240141" y="15794"/>
                          <a:pt x="2278415" y="63217"/>
                          <a:pt x="2289523" y="128115"/>
                        </a:cubicBezTo>
                        <a:cubicBezTo>
                          <a:pt x="2300866" y="237200"/>
                          <a:pt x="2251015" y="502718"/>
                          <a:pt x="2289523" y="640562"/>
                        </a:cubicBezTo>
                        <a:cubicBezTo>
                          <a:pt x="2290850" y="707235"/>
                          <a:pt x="2239549" y="776662"/>
                          <a:pt x="2161408" y="768677"/>
                        </a:cubicBezTo>
                        <a:cubicBezTo>
                          <a:pt x="1956881" y="833350"/>
                          <a:pt x="1883679" y="754784"/>
                          <a:pt x="1612419" y="768677"/>
                        </a:cubicBezTo>
                        <a:cubicBezTo>
                          <a:pt x="1341159" y="782570"/>
                          <a:pt x="1198178" y="716211"/>
                          <a:pt x="1083763" y="768677"/>
                        </a:cubicBezTo>
                        <a:cubicBezTo>
                          <a:pt x="969348" y="821143"/>
                          <a:pt x="809950" y="731774"/>
                          <a:pt x="616105" y="768677"/>
                        </a:cubicBezTo>
                        <a:cubicBezTo>
                          <a:pt x="422260" y="805580"/>
                          <a:pt x="288567" y="764541"/>
                          <a:pt x="128115" y="768677"/>
                        </a:cubicBezTo>
                        <a:cubicBezTo>
                          <a:pt x="45503" y="780678"/>
                          <a:pt x="-6130" y="724436"/>
                          <a:pt x="0" y="640562"/>
                        </a:cubicBezTo>
                        <a:cubicBezTo>
                          <a:pt x="-36047" y="490331"/>
                          <a:pt x="15562" y="285171"/>
                          <a:pt x="0" y="128115"/>
                        </a:cubicBezTo>
                        <a:close/>
                      </a:path>
                      <a:path w="2289523" h="768677" stroke="0" extrusionOk="0">
                        <a:moveTo>
                          <a:pt x="0" y="128115"/>
                        </a:moveTo>
                        <a:cubicBezTo>
                          <a:pt x="-11812" y="50073"/>
                          <a:pt x="49504" y="2948"/>
                          <a:pt x="128115" y="0"/>
                        </a:cubicBezTo>
                        <a:cubicBezTo>
                          <a:pt x="370254" y="-49761"/>
                          <a:pt x="541440" y="16639"/>
                          <a:pt x="677104" y="0"/>
                        </a:cubicBezTo>
                        <a:cubicBezTo>
                          <a:pt x="812768" y="-16639"/>
                          <a:pt x="1058298" y="38065"/>
                          <a:pt x="1165094" y="0"/>
                        </a:cubicBezTo>
                        <a:cubicBezTo>
                          <a:pt x="1271890" y="-38065"/>
                          <a:pt x="1426058" y="261"/>
                          <a:pt x="1632752" y="0"/>
                        </a:cubicBezTo>
                        <a:cubicBezTo>
                          <a:pt x="1839446" y="-261"/>
                          <a:pt x="1944835" y="18753"/>
                          <a:pt x="2161408" y="0"/>
                        </a:cubicBezTo>
                        <a:cubicBezTo>
                          <a:pt x="2238373" y="-12778"/>
                          <a:pt x="2269410" y="54279"/>
                          <a:pt x="2289523" y="128115"/>
                        </a:cubicBezTo>
                        <a:cubicBezTo>
                          <a:pt x="2340303" y="340807"/>
                          <a:pt x="2243925" y="458675"/>
                          <a:pt x="2289523" y="640562"/>
                        </a:cubicBezTo>
                        <a:cubicBezTo>
                          <a:pt x="2284812" y="719111"/>
                          <a:pt x="2231120" y="767467"/>
                          <a:pt x="2161408" y="768677"/>
                        </a:cubicBezTo>
                        <a:cubicBezTo>
                          <a:pt x="1967975" y="791824"/>
                          <a:pt x="1850555" y="741153"/>
                          <a:pt x="1693751" y="768677"/>
                        </a:cubicBezTo>
                        <a:cubicBezTo>
                          <a:pt x="1536947" y="796201"/>
                          <a:pt x="1391982" y="715345"/>
                          <a:pt x="1185427" y="768677"/>
                        </a:cubicBezTo>
                        <a:cubicBezTo>
                          <a:pt x="978872" y="822009"/>
                          <a:pt x="940074" y="740093"/>
                          <a:pt x="697437" y="768677"/>
                        </a:cubicBezTo>
                        <a:cubicBezTo>
                          <a:pt x="454800" y="797261"/>
                          <a:pt x="370867" y="715539"/>
                          <a:pt x="128115" y="768677"/>
                        </a:cubicBezTo>
                        <a:cubicBezTo>
                          <a:pt x="60705" y="764524"/>
                          <a:pt x="-6379" y="708852"/>
                          <a:pt x="0" y="640562"/>
                        </a:cubicBezTo>
                        <a:cubicBezTo>
                          <a:pt x="-59190" y="425762"/>
                          <a:pt x="47645" y="246353"/>
                          <a:pt x="0" y="12811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FE4EB54-32C1-4943-AD0E-C2EA0A53F8ED}"/>
                  </a:ext>
                </a:extLst>
              </p:cNvPr>
              <p:cNvSpPr/>
              <p:nvPr/>
            </p:nvSpPr>
            <p:spPr>
              <a:xfrm>
                <a:off x="4481700" y="4388284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FE4EB54-32C1-4943-AD0E-C2EA0A53F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700" y="4388284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D0AE57-DF82-2443-A27B-BA4755C18C9B}"/>
              </a:ext>
            </a:extLst>
          </p:cNvPr>
          <p:cNvCxnSpPr>
            <a:cxnSpLocks/>
          </p:cNvCxnSpPr>
          <p:nvPr/>
        </p:nvCxnSpPr>
        <p:spPr>
          <a:xfrm flipV="1">
            <a:off x="5156865" y="4247119"/>
            <a:ext cx="489927" cy="433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Google Shape;582;p65">
            <a:extLst>
              <a:ext uri="{FF2B5EF4-FFF2-40B4-BE49-F238E27FC236}">
                <a16:creationId xmlns:a16="http://schemas.microsoft.com/office/drawing/2014/main" id="{C5B58AD3-D30A-BA45-8C63-96F90A23FC58}"/>
              </a:ext>
            </a:extLst>
          </p:cNvPr>
          <p:cNvSpPr txBox="1">
            <a:spLocks/>
          </p:cNvSpPr>
          <p:nvPr/>
        </p:nvSpPr>
        <p:spPr>
          <a:xfrm>
            <a:off x="404219" y="1011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latin typeface="Chalkboard SE" panose="03050602040202020205" pitchFamily="66" charset="77"/>
                <a:ea typeface="Calibri"/>
                <a:cs typeface="Calibri"/>
                <a:sym typeface="Calibri"/>
              </a:rPr>
              <a:t>Conditional Generative Adversarial Nets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33794F-5BDA-A149-A57C-2F1712166502}"/>
              </a:ext>
            </a:extLst>
          </p:cNvPr>
          <p:cNvSpPr/>
          <p:nvPr/>
        </p:nvSpPr>
        <p:spPr>
          <a:xfrm rot="16200000">
            <a:off x="3170185" y="4578000"/>
            <a:ext cx="166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halkboard SE" panose="03050602040202020205" pitchFamily="66" charset="77"/>
                <a:ea typeface="Permanent Marker"/>
                <a:cs typeface="Permanent Marker"/>
                <a:sym typeface="Permanent Marker"/>
              </a:rPr>
              <a:t>Conditions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halkboard SE" panose="03050602040202020205" pitchFamily="66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/>
              <p:nvPr/>
            </p:nvSpPr>
            <p:spPr>
              <a:xfrm>
                <a:off x="3885164" y="2655444"/>
                <a:ext cx="15983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A71DFD-3574-7040-8A44-14C0F97C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64" y="2655444"/>
                <a:ext cx="1598323" cy="492443"/>
              </a:xfrm>
              <a:prstGeom prst="rect">
                <a:avLst/>
              </a:prstGeom>
              <a:blipFill>
                <a:blip r:embed="rId7"/>
                <a:stretch>
                  <a:fillRect l="-2344" t="-2564" r="-7813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175">
            <a:extLst>
              <a:ext uri="{FF2B5EF4-FFF2-40B4-BE49-F238E27FC236}">
                <a16:creationId xmlns:a16="http://schemas.microsoft.com/office/drawing/2014/main" id="{5D32695F-4503-5140-A459-1BF15D693085}"/>
              </a:ext>
            </a:extLst>
          </p:cNvPr>
          <p:cNvSpPr/>
          <p:nvPr/>
        </p:nvSpPr>
        <p:spPr>
          <a:xfrm>
            <a:off x="2352297" y="1675895"/>
            <a:ext cx="8520600" cy="4154634"/>
          </a:xfrm>
          <a:custGeom>
            <a:avLst/>
            <a:gdLst>
              <a:gd name="connsiteX0" fmla="*/ 0 w 11667332"/>
              <a:gd name="connsiteY0" fmla="*/ 1046285 h 6277583"/>
              <a:gd name="connsiteX1" fmla="*/ 1046285 w 11667332"/>
              <a:gd name="connsiteY1" fmla="*/ 0 h 6277583"/>
              <a:gd name="connsiteX2" fmla="*/ 10621047 w 11667332"/>
              <a:gd name="connsiteY2" fmla="*/ 0 h 6277583"/>
              <a:gd name="connsiteX3" fmla="*/ 11667332 w 11667332"/>
              <a:gd name="connsiteY3" fmla="*/ 1046285 h 6277583"/>
              <a:gd name="connsiteX4" fmla="*/ 11667332 w 11667332"/>
              <a:gd name="connsiteY4" fmla="*/ 5231298 h 6277583"/>
              <a:gd name="connsiteX5" fmla="*/ 10621047 w 11667332"/>
              <a:gd name="connsiteY5" fmla="*/ 6277583 h 6277583"/>
              <a:gd name="connsiteX6" fmla="*/ 1046285 w 11667332"/>
              <a:gd name="connsiteY6" fmla="*/ 6277583 h 6277583"/>
              <a:gd name="connsiteX7" fmla="*/ 0 w 11667332"/>
              <a:gd name="connsiteY7" fmla="*/ 5231298 h 6277583"/>
              <a:gd name="connsiteX8" fmla="*/ 0 w 11667332"/>
              <a:gd name="connsiteY8" fmla="*/ 1046285 h 627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67332" h="6277583" extrusionOk="0">
                <a:moveTo>
                  <a:pt x="0" y="1046285"/>
                </a:moveTo>
                <a:cubicBezTo>
                  <a:pt x="-24008" y="453630"/>
                  <a:pt x="457337" y="4166"/>
                  <a:pt x="1046285" y="0"/>
                </a:cubicBezTo>
                <a:cubicBezTo>
                  <a:pt x="3262831" y="132882"/>
                  <a:pt x="8725866" y="-84951"/>
                  <a:pt x="10621047" y="0"/>
                </a:cubicBezTo>
                <a:cubicBezTo>
                  <a:pt x="11140896" y="56639"/>
                  <a:pt x="11651869" y="553906"/>
                  <a:pt x="11667332" y="1046285"/>
                </a:cubicBezTo>
                <a:cubicBezTo>
                  <a:pt x="11687519" y="2524474"/>
                  <a:pt x="11819812" y="4310413"/>
                  <a:pt x="11667332" y="5231298"/>
                </a:cubicBezTo>
                <a:cubicBezTo>
                  <a:pt x="11711436" y="5814377"/>
                  <a:pt x="11221149" y="6231781"/>
                  <a:pt x="10621047" y="6277583"/>
                </a:cubicBezTo>
                <a:cubicBezTo>
                  <a:pt x="8352094" y="6365222"/>
                  <a:pt x="3581637" y="6204904"/>
                  <a:pt x="1046285" y="6277583"/>
                </a:cubicBezTo>
                <a:cubicBezTo>
                  <a:pt x="461693" y="6213264"/>
                  <a:pt x="-20811" y="5838066"/>
                  <a:pt x="0" y="5231298"/>
                </a:cubicBezTo>
                <a:cubicBezTo>
                  <a:pt x="-38581" y="3431628"/>
                  <a:pt x="63341" y="2457773"/>
                  <a:pt x="0" y="1046285"/>
                </a:cubicBezTo>
                <a:close/>
              </a:path>
            </a:pathLst>
          </a:custGeom>
          <a:noFill/>
          <a:ln w="76200" cmpd="sng">
            <a:solidFill>
              <a:schemeClr val="tx1"/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23060"/>
                      <a:gd name="connsiteY0" fmla="*/ 623200 h 3739126"/>
                      <a:gd name="connsiteX1" fmla="*/ 988508 w 11023060"/>
                      <a:gd name="connsiteY1" fmla="*/ 0 h 3739126"/>
                      <a:gd name="connsiteX2" fmla="*/ 10034551 w 11023060"/>
                      <a:gd name="connsiteY2" fmla="*/ 0 h 3739126"/>
                      <a:gd name="connsiteX3" fmla="*/ 11023060 w 11023060"/>
                      <a:gd name="connsiteY3" fmla="*/ 623200 h 3739126"/>
                      <a:gd name="connsiteX4" fmla="*/ 11023060 w 11023060"/>
                      <a:gd name="connsiteY4" fmla="*/ 3115925 h 3739126"/>
                      <a:gd name="connsiteX5" fmla="*/ 10034551 w 11023060"/>
                      <a:gd name="connsiteY5" fmla="*/ 3739126 h 3739126"/>
                      <a:gd name="connsiteX6" fmla="*/ 988508 w 11023060"/>
                      <a:gd name="connsiteY6" fmla="*/ 3739126 h 3739126"/>
                      <a:gd name="connsiteX7" fmla="*/ 0 w 11023060"/>
                      <a:gd name="connsiteY7" fmla="*/ 3115925 h 3739126"/>
                      <a:gd name="connsiteX8" fmla="*/ 0 w 11023060"/>
                      <a:gd name="connsiteY8" fmla="*/ 623200 h 37391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23060" h="3739126" extrusionOk="0">
                        <a:moveTo>
                          <a:pt x="0" y="623200"/>
                        </a:moveTo>
                        <a:cubicBezTo>
                          <a:pt x="-85311" y="231566"/>
                          <a:pt x="401592" y="13924"/>
                          <a:pt x="988508" y="0"/>
                        </a:cubicBezTo>
                        <a:cubicBezTo>
                          <a:pt x="3213682" y="106732"/>
                          <a:pt x="8213185" y="-49619"/>
                          <a:pt x="10034551" y="0"/>
                        </a:cubicBezTo>
                        <a:cubicBezTo>
                          <a:pt x="10521061" y="38259"/>
                          <a:pt x="10998947" y="382447"/>
                          <a:pt x="11023060" y="623200"/>
                        </a:cubicBezTo>
                        <a:cubicBezTo>
                          <a:pt x="10969924" y="1464149"/>
                          <a:pt x="11266354" y="2614832"/>
                          <a:pt x="11023060" y="3115925"/>
                        </a:cubicBezTo>
                        <a:cubicBezTo>
                          <a:pt x="11109520" y="3468539"/>
                          <a:pt x="10623781" y="3666021"/>
                          <a:pt x="10034551" y="3739126"/>
                        </a:cubicBezTo>
                        <a:cubicBezTo>
                          <a:pt x="7563442" y="3741182"/>
                          <a:pt x="3351496" y="3726304"/>
                          <a:pt x="988508" y="3739126"/>
                        </a:cubicBezTo>
                        <a:cubicBezTo>
                          <a:pt x="432108" y="3661812"/>
                          <a:pt x="-55156" y="3526661"/>
                          <a:pt x="0" y="3115925"/>
                        </a:cubicBezTo>
                        <a:cubicBezTo>
                          <a:pt x="51415" y="2093176"/>
                          <a:pt x="137428" y="1482580"/>
                          <a:pt x="0" y="623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787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73</a:t>
            </a:fld>
            <a:endParaRPr lang="en-US"/>
          </a:p>
        </p:txBody>
      </p:sp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D5DB253F-9FF6-0F43-B483-2D498B55BA6B}"/>
              </a:ext>
            </a:extLst>
          </p:cNvPr>
          <p:cNvSpPr txBox="1">
            <a:spLocks/>
          </p:cNvSpPr>
          <p:nvPr/>
        </p:nvSpPr>
        <p:spPr>
          <a:xfrm>
            <a:off x="415599" y="1536633"/>
            <a:ext cx="11117640" cy="2514257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  <a:p>
            <a:pPr marL="810663" lvl="1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 Collapse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-US" dirty="0"/>
              <a:t>Evaluate GANs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Auxiliary Classifier</a:t>
            </a:r>
            <a:endParaRPr lang="en-US" dirty="0"/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Wasserstein GAN </a:t>
            </a:r>
            <a:r>
              <a:rPr lang="en-US" dirty="0"/>
              <a:t> 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Self-Attention Generative Adversarial Networks</a:t>
            </a:r>
          </a:p>
          <a:p>
            <a:pPr marL="67743" indent="-457200"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Large Scale GAN Training for High Fidelity Natural Image Synthesis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22F-CAC9-8845-832E-7EAA3EEA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What is generative modeling?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AB9BD-6466-E347-9560-545AB6DD3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1250810"/>
              </a:xfrm>
            </p:spPr>
            <p:txBody>
              <a:bodyPr/>
              <a:lstStyle/>
              <a:p>
                <a:r>
                  <a:rPr lang="en" dirty="0">
                    <a:latin typeface="Karla" pitchFamily="2" charset="0"/>
                    <a:ea typeface="Calibri"/>
                    <a:cs typeface="Calibri"/>
                    <a:sym typeface="Calibri"/>
                  </a:rPr>
                  <a:t>How do we generate samples from the same distribution as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</m:t>
                    </m:r>
                    <m:r>
                      <m:rPr>
                        <m:sty m:val="p"/>
                      </m:rPr>
                      <a:rPr lang="en-US" baseline="-25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data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(x) </a:t>
                </a:r>
                <a:r>
                  <a:rPr lang="en" dirty="0">
                    <a:latin typeface="Karla" pitchFamily="2" charset="0"/>
                    <a:ea typeface="Calibri"/>
                    <a:cs typeface="Calibri"/>
                    <a:sym typeface="Calibri"/>
                  </a:rPr>
                  <a:t>? </a:t>
                </a:r>
              </a:p>
              <a:p>
                <a:endParaRPr lang="en" dirty="0">
                  <a:latin typeface="Karla" pitchFamily="2" charset="0"/>
                  <a:ea typeface="Calibri"/>
                  <a:cs typeface="Calibri"/>
                  <a:sym typeface="Calibri"/>
                </a:endParaRPr>
              </a:p>
              <a:p>
                <a:r>
                  <a:rPr lang="en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Explicit </a:t>
                </a:r>
                <a:r>
                  <a:rPr lang="en-US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sampling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</m:t>
                    </m:r>
                    <m:r>
                      <m:rPr>
                        <m:sty m:val="p"/>
                      </m:rPr>
                      <a:rPr lang="en-US" b="0" i="0" baseline="-25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model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(x) </a:t>
                </a:r>
                <a:r>
                  <a:rPr lang="en-US" dirty="0"/>
                  <a:t>has analytical expression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: </a:t>
                </a:r>
                <a:r>
                  <a:rPr 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 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MCMC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Variational methods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Calibri"/>
                  <a:cs typeface="Calibri"/>
                  <a:sym typeface="Calibri"/>
                </a:endParaRPr>
              </a:p>
              <a:p>
                <a:r>
                  <a:rPr lang="en-US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Implicit sampling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: learn how to sample from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𝑝</m:t>
                    </m:r>
                    <m:r>
                      <m:rPr>
                        <m:sty m:val="p"/>
                      </m:rPr>
                      <a:rPr lang="en-US" baseline="-250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data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(x) but we do not need the analytical expression: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cs typeface="Calibri"/>
                  <a:sym typeface="Calibri"/>
                </a:endParaRP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Generator part of VAE</a:t>
                </a:r>
              </a:p>
              <a:p>
                <a:pPr marL="1200120" lvl="1" indent="-457200"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Calibri"/>
                    <a:cs typeface="Calibri"/>
                    <a:sym typeface="Calibri"/>
                  </a:rPr>
                  <a:t>GANS</a:t>
                </a:r>
                <a:endParaRPr lang="en" dirty="0">
                  <a:latin typeface="Karla" pitchFamily="2" charset="0"/>
                  <a:ea typeface="Calibri"/>
                  <a:cs typeface="Calibri"/>
                  <a:sym typeface="Calibri"/>
                </a:endParaRPr>
              </a:p>
              <a:p>
                <a:endParaRPr lang="e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cs typeface="Calibri"/>
                  <a:sym typeface="Calibri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1AB9BD-6466-E347-9560-545AB6DD3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1250810"/>
              </a:xfrm>
              <a:blipFill>
                <a:blip r:embed="rId2"/>
                <a:stretch>
                  <a:fillRect l="-1229" t="-5000" r="-1106" b="-3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F80DD-DC84-E24F-94D8-413FEE14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1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7CD982-5A48-9241-B1BC-4435415F8CC2}"/>
              </a:ext>
            </a:extLst>
          </p:cNvPr>
          <p:cNvGrpSpPr/>
          <p:nvPr/>
        </p:nvGrpSpPr>
        <p:grpSpPr>
          <a:xfrm>
            <a:off x="2352297" y="2132239"/>
            <a:ext cx="7789218" cy="3259145"/>
            <a:chOff x="4280488" y="3046639"/>
            <a:chExt cx="7789218" cy="3259145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ACFF511-82FA-9143-8984-43130E2B8AF7}"/>
                </a:ext>
              </a:extLst>
            </p:cNvPr>
            <p:cNvSpPr/>
            <p:nvPr/>
          </p:nvSpPr>
          <p:spPr>
            <a:xfrm>
              <a:off x="6191845" y="4203436"/>
              <a:ext cx="760048" cy="789655"/>
            </a:xfrm>
            <a:custGeom>
              <a:avLst/>
              <a:gdLst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  <a:gd name="connsiteX0" fmla="*/ 0 w 760048"/>
                <a:gd name="connsiteY0" fmla="*/ 126677 h 789655"/>
                <a:gd name="connsiteX1" fmla="*/ 126677 w 760048"/>
                <a:gd name="connsiteY1" fmla="*/ 0 h 789655"/>
                <a:gd name="connsiteX2" fmla="*/ 633371 w 760048"/>
                <a:gd name="connsiteY2" fmla="*/ 0 h 789655"/>
                <a:gd name="connsiteX3" fmla="*/ 760048 w 760048"/>
                <a:gd name="connsiteY3" fmla="*/ 126677 h 789655"/>
                <a:gd name="connsiteX4" fmla="*/ 760048 w 760048"/>
                <a:gd name="connsiteY4" fmla="*/ 662978 h 789655"/>
                <a:gd name="connsiteX5" fmla="*/ 633371 w 760048"/>
                <a:gd name="connsiteY5" fmla="*/ 789655 h 789655"/>
                <a:gd name="connsiteX6" fmla="*/ 126677 w 760048"/>
                <a:gd name="connsiteY6" fmla="*/ 789655 h 789655"/>
                <a:gd name="connsiteX7" fmla="*/ 0 w 760048"/>
                <a:gd name="connsiteY7" fmla="*/ 662978 h 789655"/>
                <a:gd name="connsiteX8" fmla="*/ 0 w 760048"/>
                <a:gd name="connsiteY8" fmla="*/ 126677 h 78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048" h="789655" fill="none" extrusionOk="0">
                  <a:moveTo>
                    <a:pt x="0" y="126677"/>
                  </a:moveTo>
                  <a:cubicBezTo>
                    <a:pt x="15416" y="55674"/>
                    <a:pt x="67858" y="-6705"/>
                    <a:pt x="126677" y="0"/>
                  </a:cubicBezTo>
                  <a:cubicBezTo>
                    <a:pt x="359250" y="-17955"/>
                    <a:pt x="420858" y="-23801"/>
                    <a:pt x="633371" y="0"/>
                  </a:cubicBezTo>
                  <a:cubicBezTo>
                    <a:pt x="720993" y="-8518"/>
                    <a:pt x="774299" y="58830"/>
                    <a:pt x="760048" y="126677"/>
                  </a:cubicBezTo>
                  <a:cubicBezTo>
                    <a:pt x="750946" y="247684"/>
                    <a:pt x="758977" y="382912"/>
                    <a:pt x="760048" y="662978"/>
                  </a:cubicBezTo>
                  <a:cubicBezTo>
                    <a:pt x="766852" y="743084"/>
                    <a:pt x="700698" y="783299"/>
                    <a:pt x="633371" y="789655"/>
                  </a:cubicBezTo>
                  <a:cubicBezTo>
                    <a:pt x="420723" y="802290"/>
                    <a:pt x="343680" y="782544"/>
                    <a:pt x="126677" y="789655"/>
                  </a:cubicBezTo>
                  <a:cubicBezTo>
                    <a:pt x="37021" y="791418"/>
                    <a:pt x="4168" y="734190"/>
                    <a:pt x="0" y="662978"/>
                  </a:cubicBezTo>
                  <a:cubicBezTo>
                    <a:pt x="-541" y="508545"/>
                    <a:pt x="-20876" y="250685"/>
                    <a:pt x="0" y="126677"/>
                  </a:cubicBezTo>
                  <a:close/>
                </a:path>
                <a:path w="760048" h="789655" stroke="0" extrusionOk="0">
                  <a:moveTo>
                    <a:pt x="0" y="126677"/>
                  </a:moveTo>
                  <a:cubicBezTo>
                    <a:pt x="-1950" y="60683"/>
                    <a:pt x="59588" y="13625"/>
                    <a:pt x="126677" y="0"/>
                  </a:cubicBezTo>
                  <a:cubicBezTo>
                    <a:pt x="335677" y="-29793"/>
                    <a:pt x="423266" y="-21720"/>
                    <a:pt x="633371" y="0"/>
                  </a:cubicBezTo>
                  <a:cubicBezTo>
                    <a:pt x="722432" y="-3879"/>
                    <a:pt x="776950" y="41649"/>
                    <a:pt x="760048" y="126677"/>
                  </a:cubicBezTo>
                  <a:cubicBezTo>
                    <a:pt x="768527" y="352437"/>
                    <a:pt x="770770" y="475640"/>
                    <a:pt x="760048" y="662978"/>
                  </a:cubicBezTo>
                  <a:cubicBezTo>
                    <a:pt x="753097" y="718015"/>
                    <a:pt x="690904" y="790648"/>
                    <a:pt x="633371" y="789655"/>
                  </a:cubicBezTo>
                  <a:cubicBezTo>
                    <a:pt x="422896" y="796501"/>
                    <a:pt x="334711" y="790030"/>
                    <a:pt x="126677" y="789655"/>
                  </a:cubicBezTo>
                  <a:cubicBezTo>
                    <a:pt x="65821" y="789779"/>
                    <a:pt x="-9859" y="710163"/>
                    <a:pt x="0" y="662978"/>
                  </a:cubicBezTo>
                  <a:cubicBezTo>
                    <a:pt x="-35141" y="544203"/>
                    <a:pt x="-10939" y="348633"/>
                    <a:pt x="0" y="126677"/>
                  </a:cubicBezTo>
                  <a:close/>
                </a:path>
                <a:path w="760048" h="789655" fill="none" stroke="0" extrusionOk="0">
                  <a:moveTo>
                    <a:pt x="0" y="126677"/>
                  </a:moveTo>
                  <a:cubicBezTo>
                    <a:pt x="944" y="56530"/>
                    <a:pt x="74531" y="6950"/>
                    <a:pt x="126677" y="0"/>
                  </a:cubicBezTo>
                  <a:cubicBezTo>
                    <a:pt x="355602" y="-8000"/>
                    <a:pt x="407640" y="-18382"/>
                    <a:pt x="633371" y="0"/>
                  </a:cubicBezTo>
                  <a:cubicBezTo>
                    <a:pt x="713877" y="-372"/>
                    <a:pt x="758159" y="70685"/>
                    <a:pt x="760048" y="126677"/>
                  </a:cubicBezTo>
                  <a:cubicBezTo>
                    <a:pt x="754655" y="246567"/>
                    <a:pt x="744468" y="389512"/>
                    <a:pt x="760048" y="662978"/>
                  </a:cubicBezTo>
                  <a:cubicBezTo>
                    <a:pt x="754411" y="738263"/>
                    <a:pt x="700589" y="787806"/>
                    <a:pt x="633371" y="789655"/>
                  </a:cubicBezTo>
                  <a:cubicBezTo>
                    <a:pt x="404612" y="815312"/>
                    <a:pt x="328819" y="782799"/>
                    <a:pt x="126677" y="789655"/>
                  </a:cubicBezTo>
                  <a:cubicBezTo>
                    <a:pt x="36971" y="795168"/>
                    <a:pt x="16953" y="729910"/>
                    <a:pt x="0" y="662978"/>
                  </a:cubicBezTo>
                  <a:cubicBezTo>
                    <a:pt x="-2186" y="509136"/>
                    <a:pt x="-17666" y="246578"/>
                    <a:pt x="0" y="126677"/>
                  </a:cubicBezTo>
                  <a:close/>
                </a:path>
              </a:pathLst>
            </a:custGeom>
            <a:solidFill>
              <a:srgbClr val="FF7E79"/>
            </a:solidFill>
            <a:ln>
              <a:extLst>
                <a:ext uri="{C807C97D-BFC1-408E-A445-0C87EB9F89A2}">
                  <ask:lineSketchStyleProps xmlns:ask="http://schemas.microsoft.com/office/drawing/2018/sketchyshapes" sd="3040420036">
                    <a:custGeom>
                      <a:avLst/>
                      <a:gdLst>
                        <a:gd name="connsiteX0" fmla="*/ 0 w 760048"/>
                        <a:gd name="connsiteY0" fmla="*/ 126677 h 789655"/>
                        <a:gd name="connsiteX1" fmla="*/ 126677 w 760048"/>
                        <a:gd name="connsiteY1" fmla="*/ 0 h 789655"/>
                        <a:gd name="connsiteX2" fmla="*/ 633371 w 760048"/>
                        <a:gd name="connsiteY2" fmla="*/ 0 h 789655"/>
                        <a:gd name="connsiteX3" fmla="*/ 760048 w 760048"/>
                        <a:gd name="connsiteY3" fmla="*/ 126677 h 789655"/>
                        <a:gd name="connsiteX4" fmla="*/ 760048 w 760048"/>
                        <a:gd name="connsiteY4" fmla="*/ 662978 h 789655"/>
                        <a:gd name="connsiteX5" fmla="*/ 633371 w 760048"/>
                        <a:gd name="connsiteY5" fmla="*/ 789655 h 789655"/>
                        <a:gd name="connsiteX6" fmla="*/ 126677 w 760048"/>
                        <a:gd name="connsiteY6" fmla="*/ 789655 h 789655"/>
                        <a:gd name="connsiteX7" fmla="*/ 0 w 760048"/>
                        <a:gd name="connsiteY7" fmla="*/ 662978 h 789655"/>
                        <a:gd name="connsiteX8" fmla="*/ 0 w 760048"/>
                        <a:gd name="connsiteY8" fmla="*/ 126677 h 7896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60048" h="789655" fill="none" extrusionOk="0">
                          <a:moveTo>
                            <a:pt x="0" y="126677"/>
                          </a:moveTo>
                          <a:cubicBezTo>
                            <a:pt x="4715" y="51179"/>
                            <a:pt x="71547" y="-2478"/>
                            <a:pt x="126677" y="0"/>
                          </a:cubicBezTo>
                          <a:cubicBezTo>
                            <a:pt x="352136" y="-9602"/>
                            <a:pt x="411588" y="-22252"/>
                            <a:pt x="633371" y="0"/>
                          </a:cubicBezTo>
                          <a:cubicBezTo>
                            <a:pt x="706544" y="-965"/>
                            <a:pt x="766276" y="57965"/>
                            <a:pt x="760048" y="126677"/>
                          </a:cubicBezTo>
                          <a:cubicBezTo>
                            <a:pt x="755127" y="250284"/>
                            <a:pt x="750563" y="396803"/>
                            <a:pt x="760048" y="662978"/>
                          </a:cubicBezTo>
                          <a:cubicBezTo>
                            <a:pt x="753762" y="745444"/>
                            <a:pt x="702140" y="788606"/>
                            <a:pt x="633371" y="789655"/>
                          </a:cubicBezTo>
                          <a:cubicBezTo>
                            <a:pt x="418129" y="804357"/>
                            <a:pt x="345181" y="779559"/>
                            <a:pt x="126677" y="789655"/>
                          </a:cubicBezTo>
                          <a:cubicBezTo>
                            <a:pt x="45924" y="799242"/>
                            <a:pt x="1830" y="733880"/>
                            <a:pt x="0" y="662978"/>
                          </a:cubicBezTo>
                          <a:cubicBezTo>
                            <a:pt x="11" y="495760"/>
                            <a:pt x="-11275" y="245945"/>
                            <a:pt x="0" y="126677"/>
                          </a:cubicBezTo>
                          <a:close/>
                        </a:path>
                        <a:path w="760048" h="789655" stroke="0" extrusionOk="0">
                          <a:moveTo>
                            <a:pt x="0" y="126677"/>
                          </a:moveTo>
                          <a:cubicBezTo>
                            <a:pt x="-4868" y="63623"/>
                            <a:pt x="61291" y="14458"/>
                            <a:pt x="126677" y="0"/>
                          </a:cubicBezTo>
                          <a:cubicBezTo>
                            <a:pt x="340912" y="-15803"/>
                            <a:pt x="420215" y="-22757"/>
                            <a:pt x="633371" y="0"/>
                          </a:cubicBezTo>
                          <a:cubicBezTo>
                            <a:pt x="717101" y="9246"/>
                            <a:pt x="768982" y="53621"/>
                            <a:pt x="760048" y="126677"/>
                          </a:cubicBezTo>
                          <a:cubicBezTo>
                            <a:pt x="766222" y="354854"/>
                            <a:pt x="781818" y="456425"/>
                            <a:pt x="760048" y="662978"/>
                          </a:cubicBezTo>
                          <a:cubicBezTo>
                            <a:pt x="746130" y="725764"/>
                            <a:pt x="693143" y="797914"/>
                            <a:pt x="633371" y="789655"/>
                          </a:cubicBezTo>
                          <a:cubicBezTo>
                            <a:pt x="420700" y="795329"/>
                            <a:pt x="340535" y="797117"/>
                            <a:pt x="126677" y="789655"/>
                          </a:cubicBezTo>
                          <a:cubicBezTo>
                            <a:pt x="61507" y="791637"/>
                            <a:pt x="-257" y="720518"/>
                            <a:pt x="0" y="662978"/>
                          </a:cubicBezTo>
                          <a:cubicBezTo>
                            <a:pt x="1163" y="547299"/>
                            <a:pt x="2834" y="370417"/>
                            <a:pt x="0" y="126677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C301B21-E322-9B48-9783-FA42530DC68C}"/>
                </a:ext>
              </a:extLst>
            </p:cNvPr>
            <p:cNvSpPr/>
            <p:nvPr/>
          </p:nvSpPr>
          <p:spPr>
            <a:xfrm>
              <a:off x="10923179" y="4170848"/>
              <a:ext cx="734766" cy="76867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tint val="66000"/>
                    <a:satMod val="160000"/>
                  </a:srgbClr>
                </a:gs>
                <a:gs pos="50000">
                  <a:srgbClr val="92D050">
                    <a:tint val="44500"/>
                    <a:satMod val="160000"/>
                  </a:srgbClr>
                </a:gs>
                <a:gs pos="100000">
                  <a:srgbClr val="92D05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289523"/>
                        <a:gd name="connsiteY0" fmla="*/ 128115 h 768677"/>
                        <a:gd name="connsiteX1" fmla="*/ 128115 w 2289523"/>
                        <a:gd name="connsiteY1" fmla="*/ 0 h 768677"/>
                        <a:gd name="connsiteX2" fmla="*/ 656771 w 2289523"/>
                        <a:gd name="connsiteY2" fmla="*/ 0 h 768677"/>
                        <a:gd name="connsiteX3" fmla="*/ 1124429 w 2289523"/>
                        <a:gd name="connsiteY3" fmla="*/ 0 h 768677"/>
                        <a:gd name="connsiteX4" fmla="*/ 1673418 w 2289523"/>
                        <a:gd name="connsiteY4" fmla="*/ 0 h 768677"/>
                        <a:gd name="connsiteX5" fmla="*/ 2161408 w 2289523"/>
                        <a:gd name="connsiteY5" fmla="*/ 0 h 768677"/>
                        <a:gd name="connsiteX6" fmla="*/ 2289523 w 2289523"/>
                        <a:gd name="connsiteY6" fmla="*/ 128115 h 768677"/>
                        <a:gd name="connsiteX7" fmla="*/ 2289523 w 2289523"/>
                        <a:gd name="connsiteY7" fmla="*/ 640562 h 768677"/>
                        <a:gd name="connsiteX8" fmla="*/ 2161408 w 2289523"/>
                        <a:gd name="connsiteY8" fmla="*/ 768677 h 768677"/>
                        <a:gd name="connsiteX9" fmla="*/ 1612419 w 2289523"/>
                        <a:gd name="connsiteY9" fmla="*/ 768677 h 768677"/>
                        <a:gd name="connsiteX10" fmla="*/ 1083763 w 2289523"/>
                        <a:gd name="connsiteY10" fmla="*/ 768677 h 768677"/>
                        <a:gd name="connsiteX11" fmla="*/ 616105 w 2289523"/>
                        <a:gd name="connsiteY11" fmla="*/ 768677 h 768677"/>
                        <a:gd name="connsiteX12" fmla="*/ 128115 w 2289523"/>
                        <a:gd name="connsiteY12" fmla="*/ 768677 h 768677"/>
                        <a:gd name="connsiteX13" fmla="*/ 0 w 2289523"/>
                        <a:gd name="connsiteY13" fmla="*/ 640562 h 768677"/>
                        <a:gd name="connsiteX14" fmla="*/ 0 w 2289523"/>
                        <a:gd name="connsiteY14" fmla="*/ 128115 h 7686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289523" h="768677" fill="none" extrusionOk="0">
                          <a:moveTo>
                            <a:pt x="0" y="128115"/>
                          </a:moveTo>
                          <a:cubicBezTo>
                            <a:pt x="-5607" y="45929"/>
                            <a:pt x="57630" y="-3670"/>
                            <a:pt x="128115" y="0"/>
                          </a:cubicBezTo>
                          <a:cubicBezTo>
                            <a:pt x="320759" y="-44133"/>
                            <a:pt x="511352" y="63266"/>
                            <a:pt x="656771" y="0"/>
                          </a:cubicBezTo>
                          <a:cubicBezTo>
                            <a:pt x="802190" y="-63266"/>
                            <a:pt x="1011614" y="47640"/>
                            <a:pt x="1124429" y="0"/>
                          </a:cubicBezTo>
                          <a:cubicBezTo>
                            <a:pt x="1237244" y="-47640"/>
                            <a:pt x="1410201" y="49370"/>
                            <a:pt x="1673418" y="0"/>
                          </a:cubicBezTo>
                          <a:cubicBezTo>
                            <a:pt x="1936635" y="-49370"/>
                            <a:pt x="1941903" y="40522"/>
                            <a:pt x="2161408" y="0"/>
                          </a:cubicBezTo>
                          <a:cubicBezTo>
                            <a:pt x="2240141" y="15794"/>
                            <a:pt x="2278415" y="63217"/>
                            <a:pt x="2289523" y="128115"/>
                          </a:cubicBezTo>
                          <a:cubicBezTo>
                            <a:pt x="2300866" y="237200"/>
                            <a:pt x="2251015" y="502718"/>
                            <a:pt x="2289523" y="640562"/>
                          </a:cubicBezTo>
                          <a:cubicBezTo>
                            <a:pt x="2290850" y="707235"/>
                            <a:pt x="2239549" y="776662"/>
                            <a:pt x="2161408" y="768677"/>
                          </a:cubicBezTo>
                          <a:cubicBezTo>
                            <a:pt x="1956881" y="833350"/>
                            <a:pt x="1883679" y="754784"/>
                            <a:pt x="1612419" y="768677"/>
                          </a:cubicBezTo>
                          <a:cubicBezTo>
                            <a:pt x="1341159" y="782570"/>
                            <a:pt x="1198178" y="716211"/>
                            <a:pt x="1083763" y="768677"/>
                          </a:cubicBezTo>
                          <a:cubicBezTo>
                            <a:pt x="969348" y="821143"/>
                            <a:pt x="809950" y="731774"/>
                            <a:pt x="616105" y="768677"/>
                          </a:cubicBezTo>
                          <a:cubicBezTo>
                            <a:pt x="422260" y="805580"/>
                            <a:pt x="288567" y="764541"/>
                            <a:pt x="128115" y="768677"/>
                          </a:cubicBezTo>
                          <a:cubicBezTo>
                            <a:pt x="45503" y="780678"/>
                            <a:pt x="-6130" y="724436"/>
                            <a:pt x="0" y="640562"/>
                          </a:cubicBezTo>
                          <a:cubicBezTo>
                            <a:pt x="-36047" y="490331"/>
                            <a:pt x="15562" y="285171"/>
                            <a:pt x="0" y="128115"/>
                          </a:cubicBezTo>
                          <a:close/>
                        </a:path>
                        <a:path w="2289523" h="768677" stroke="0" extrusionOk="0">
                          <a:moveTo>
                            <a:pt x="0" y="128115"/>
                          </a:moveTo>
                          <a:cubicBezTo>
                            <a:pt x="-11812" y="50073"/>
                            <a:pt x="49504" y="2948"/>
                            <a:pt x="128115" y="0"/>
                          </a:cubicBezTo>
                          <a:cubicBezTo>
                            <a:pt x="370254" y="-49761"/>
                            <a:pt x="541440" y="16639"/>
                            <a:pt x="677104" y="0"/>
                          </a:cubicBezTo>
                          <a:cubicBezTo>
                            <a:pt x="812768" y="-16639"/>
                            <a:pt x="1058298" y="38065"/>
                            <a:pt x="1165094" y="0"/>
                          </a:cubicBezTo>
                          <a:cubicBezTo>
                            <a:pt x="1271890" y="-38065"/>
                            <a:pt x="1426058" y="261"/>
                            <a:pt x="1632752" y="0"/>
                          </a:cubicBezTo>
                          <a:cubicBezTo>
                            <a:pt x="1839446" y="-261"/>
                            <a:pt x="1944835" y="18753"/>
                            <a:pt x="2161408" y="0"/>
                          </a:cubicBezTo>
                          <a:cubicBezTo>
                            <a:pt x="2238373" y="-12778"/>
                            <a:pt x="2269410" y="54279"/>
                            <a:pt x="2289523" y="128115"/>
                          </a:cubicBezTo>
                          <a:cubicBezTo>
                            <a:pt x="2340303" y="340807"/>
                            <a:pt x="2243925" y="458675"/>
                            <a:pt x="2289523" y="640562"/>
                          </a:cubicBezTo>
                          <a:cubicBezTo>
                            <a:pt x="2284812" y="719111"/>
                            <a:pt x="2231120" y="767467"/>
                            <a:pt x="2161408" y="768677"/>
                          </a:cubicBezTo>
                          <a:cubicBezTo>
                            <a:pt x="1967975" y="791824"/>
                            <a:pt x="1850555" y="741153"/>
                            <a:pt x="1693751" y="768677"/>
                          </a:cubicBezTo>
                          <a:cubicBezTo>
                            <a:pt x="1536947" y="796201"/>
                            <a:pt x="1391982" y="715345"/>
                            <a:pt x="1185427" y="768677"/>
                          </a:cubicBezTo>
                          <a:cubicBezTo>
                            <a:pt x="978872" y="822009"/>
                            <a:pt x="940074" y="740093"/>
                            <a:pt x="697437" y="768677"/>
                          </a:cubicBezTo>
                          <a:cubicBezTo>
                            <a:pt x="454800" y="797261"/>
                            <a:pt x="370867" y="715539"/>
                            <a:pt x="128115" y="768677"/>
                          </a:cubicBezTo>
                          <a:cubicBezTo>
                            <a:pt x="60705" y="764524"/>
                            <a:pt x="-6379" y="708852"/>
                            <a:pt x="0" y="640562"/>
                          </a:cubicBezTo>
                          <a:cubicBezTo>
                            <a:pt x="-59190" y="425762"/>
                            <a:pt x="47645" y="246353"/>
                            <a:pt x="0" y="12811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3F0844-5B65-A641-921F-6FCEC9F0AA3F}"/>
                </a:ext>
              </a:extLst>
            </p:cNvPr>
            <p:cNvCxnSpPr>
              <a:cxnSpLocks/>
              <a:stCxn id="50" idx="8"/>
              <a:endCxn id="31" idx="0"/>
            </p:cNvCxnSpPr>
            <p:nvPr/>
          </p:nvCxnSpPr>
          <p:spPr>
            <a:xfrm>
              <a:off x="6951893" y="4608792"/>
              <a:ext cx="682768" cy="1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Up Arrow 23">
              <a:extLst>
                <a:ext uri="{FF2B5EF4-FFF2-40B4-BE49-F238E27FC236}">
                  <a16:creationId xmlns:a16="http://schemas.microsoft.com/office/drawing/2014/main" id="{DBF52A0E-A2A3-9C46-9505-00600FC7CB51}"/>
                </a:ext>
              </a:extLst>
            </p:cNvPr>
            <p:cNvSpPr/>
            <p:nvPr/>
          </p:nvSpPr>
          <p:spPr>
            <a:xfrm rot="5400000">
              <a:off x="9836830" y="3960490"/>
              <a:ext cx="789654" cy="1219199"/>
            </a:xfrm>
            <a:custGeom>
              <a:avLst/>
              <a:gdLst>
                <a:gd name="connsiteX0" fmla="*/ 0 w 789654"/>
                <a:gd name="connsiteY0" fmla="*/ 418777 h 1219199"/>
                <a:gd name="connsiteX1" fmla="*/ 394827 w 789654"/>
                <a:gd name="connsiteY1" fmla="*/ 0 h 1219199"/>
                <a:gd name="connsiteX2" fmla="*/ 789654 w 789654"/>
                <a:gd name="connsiteY2" fmla="*/ 418777 h 1219199"/>
                <a:gd name="connsiteX3" fmla="*/ 592241 w 789654"/>
                <a:gd name="connsiteY3" fmla="*/ 418777 h 1219199"/>
                <a:gd name="connsiteX4" fmla="*/ 592241 w 789654"/>
                <a:gd name="connsiteY4" fmla="*/ 810984 h 1219199"/>
                <a:gd name="connsiteX5" fmla="*/ 592241 w 789654"/>
                <a:gd name="connsiteY5" fmla="*/ 1219199 h 1219199"/>
                <a:gd name="connsiteX6" fmla="*/ 197414 w 789654"/>
                <a:gd name="connsiteY6" fmla="*/ 1219199 h 1219199"/>
                <a:gd name="connsiteX7" fmla="*/ 197414 w 789654"/>
                <a:gd name="connsiteY7" fmla="*/ 818988 h 1219199"/>
                <a:gd name="connsiteX8" fmla="*/ 197414 w 789654"/>
                <a:gd name="connsiteY8" fmla="*/ 418777 h 1219199"/>
                <a:gd name="connsiteX9" fmla="*/ 0 w 789654"/>
                <a:gd name="connsiteY9" fmla="*/ 418777 h 121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654" h="1219199" fill="none" extrusionOk="0">
                  <a:moveTo>
                    <a:pt x="0" y="418777"/>
                  </a:moveTo>
                  <a:cubicBezTo>
                    <a:pt x="170383" y="271476"/>
                    <a:pt x="256059" y="116573"/>
                    <a:pt x="394827" y="0"/>
                  </a:cubicBezTo>
                  <a:cubicBezTo>
                    <a:pt x="567696" y="187934"/>
                    <a:pt x="635689" y="277203"/>
                    <a:pt x="789654" y="418777"/>
                  </a:cubicBezTo>
                  <a:cubicBezTo>
                    <a:pt x="741306" y="411300"/>
                    <a:pt x="632962" y="427626"/>
                    <a:pt x="592241" y="418777"/>
                  </a:cubicBezTo>
                  <a:cubicBezTo>
                    <a:pt x="605445" y="587011"/>
                    <a:pt x="575857" y="652209"/>
                    <a:pt x="592241" y="810984"/>
                  </a:cubicBezTo>
                  <a:cubicBezTo>
                    <a:pt x="608625" y="969759"/>
                    <a:pt x="577106" y="1088854"/>
                    <a:pt x="592241" y="1219199"/>
                  </a:cubicBezTo>
                  <a:cubicBezTo>
                    <a:pt x="502188" y="1223913"/>
                    <a:pt x="292176" y="1217359"/>
                    <a:pt x="197414" y="1219199"/>
                  </a:cubicBezTo>
                  <a:cubicBezTo>
                    <a:pt x="217117" y="1126441"/>
                    <a:pt x="215477" y="942184"/>
                    <a:pt x="197414" y="818988"/>
                  </a:cubicBezTo>
                  <a:cubicBezTo>
                    <a:pt x="179351" y="695792"/>
                    <a:pt x="179846" y="600479"/>
                    <a:pt x="197414" y="418777"/>
                  </a:cubicBezTo>
                  <a:cubicBezTo>
                    <a:pt x="131412" y="420038"/>
                    <a:pt x="93591" y="414757"/>
                    <a:pt x="0" y="418777"/>
                  </a:cubicBezTo>
                  <a:close/>
                </a:path>
                <a:path w="789654" h="1219199" stroke="0" extrusionOk="0">
                  <a:moveTo>
                    <a:pt x="0" y="418777"/>
                  </a:moveTo>
                  <a:cubicBezTo>
                    <a:pt x="125337" y="302855"/>
                    <a:pt x="282714" y="140418"/>
                    <a:pt x="394827" y="0"/>
                  </a:cubicBezTo>
                  <a:cubicBezTo>
                    <a:pt x="559312" y="183217"/>
                    <a:pt x="645275" y="266313"/>
                    <a:pt x="789654" y="418777"/>
                  </a:cubicBezTo>
                  <a:cubicBezTo>
                    <a:pt x="732452" y="411948"/>
                    <a:pt x="661616" y="417412"/>
                    <a:pt x="592241" y="418777"/>
                  </a:cubicBezTo>
                  <a:cubicBezTo>
                    <a:pt x="580139" y="563993"/>
                    <a:pt x="612155" y="730646"/>
                    <a:pt x="592241" y="826992"/>
                  </a:cubicBezTo>
                  <a:cubicBezTo>
                    <a:pt x="572327" y="923339"/>
                    <a:pt x="574414" y="1107628"/>
                    <a:pt x="592241" y="1219199"/>
                  </a:cubicBezTo>
                  <a:cubicBezTo>
                    <a:pt x="506220" y="1232378"/>
                    <a:pt x="281748" y="1217477"/>
                    <a:pt x="197414" y="1219199"/>
                  </a:cubicBezTo>
                  <a:cubicBezTo>
                    <a:pt x="190871" y="1109583"/>
                    <a:pt x="189985" y="944592"/>
                    <a:pt x="197414" y="834996"/>
                  </a:cubicBezTo>
                  <a:cubicBezTo>
                    <a:pt x="204843" y="725400"/>
                    <a:pt x="185461" y="625572"/>
                    <a:pt x="197414" y="418777"/>
                  </a:cubicBezTo>
                  <a:cubicBezTo>
                    <a:pt x="123206" y="420881"/>
                    <a:pt x="91313" y="424929"/>
                    <a:pt x="0" y="418777"/>
                  </a:cubicBezTo>
                  <a:close/>
                </a:path>
              </a:pathLst>
            </a:custGeom>
            <a:solidFill>
              <a:srgbClr val="00B0F0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upArrow">
                      <a:avLst>
                        <a:gd name="adj1" fmla="val 50000"/>
                        <a:gd name="adj2" fmla="val 5303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rgbClr val="FFFFFF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1EE045-6796-CE48-A024-FF8CDF40C16D}"/>
                </a:ext>
              </a:extLst>
            </p:cNvPr>
            <p:cNvGrpSpPr/>
            <p:nvPr/>
          </p:nvGrpSpPr>
          <p:grpSpPr>
            <a:xfrm>
              <a:off x="7634661" y="3268565"/>
              <a:ext cx="1857575" cy="2680685"/>
              <a:chOff x="6848622" y="2226464"/>
              <a:chExt cx="1857575" cy="2680685"/>
            </a:xfrm>
          </p:grpSpPr>
          <p:sp>
            <p:nvSpPr>
              <p:cNvPr id="31" name="Trapezoid 30">
                <a:extLst>
                  <a:ext uri="{FF2B5EF4-FFF2-40B4-BE49-F238E27FC236}">
                    <a16:creationId xmlns:a16="http://schemas.microsoft.com/office/drawing/2014/main" id="{53514195-C0C2-9842-A0D4-B723C21E2CD4}"/>
                  </a:ext>
                </a:extLst>
              </p:cNvPr>
              <p:cNvSpPr/>
              <p:nvPr/>
            </p:nvSpPr>
            <p:spPr>
              <a:xfrm rot="16200000" flipH="1">
                <a:off x="6437067" y="2638019"/>
                <a:ext cx="2680685" cy="1857575"/>
              </a:xfrm>
              <a:prstGeom prst="trapezoid">
                <a:avLst>
                  <a:gd name="adj" fmla="val 40504"/>
                </a:avLst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680685"/>
                          <a:gd name="connsiteY0" fmla="*/ 446790 h 4153620"/>
                          <a:gd name="connsiteX1" fmla="*/ 446790 w 2680685"/>
                          <a:gd name="connsiteY1" fmla="*/ 0 h 4153620"/>
                          <a:gd name="connsiteX2" fmla="*/ 1042492 w 2680685"/>
                          <a:gd name="connsiteY2" fmla="*/ 0 h 4153620"/>
                          <a:gd name="connsiteX3" fmla="*/ 1602451 w 2680685"/>
                          <a:gd name="connsiteY3" fmla="*/ 0 h 4153620"/>
                          <a:gd name="connsiteX4" fmla="*/ 2233895 w 2680685"/>
                          <a:gd name="connsiteY4" fmla="*/ 0 h 4153620"/>
                          <a:gd name="connsiteX5" fmla="*/ 2680685 w 2680685"/>
                          <a:gd name="connsiteY5" fmla="*/ 446790 h 4153620"/>
                          <a:gd name="connsiteX6" fmla="*/ 2680685 w 2680685"/>
                          <a:gd name="connsiteY6" fmla="*/ 1055331 h 4153620"/>
                          <a:gd name="connsiteX7" fmla="*/ 2680685 w 2680685"/>
                          <a:gd name="connsiteY7" fmla="*/ 1631271 h 4153620"/>
                          <a:gd name="connsiteX8" fmla="*/ 2680685 w 2680685"/>
                          <a:gd name="connsiteY8" fmla="*/ 2109410 h 4153620"/>
                          <a:gd name="connsiteX9" fmla="*/ 2680685 w 2680685"/>
                          <a:gd name="connsiteY9" fmla="*/ 2554949 h 4153620"/>
                          <a:gd name="connsiteX10" fmla="*/ 2680685 w 2680685"/>
                          <a:gd name="connsiteY10" fmla="*/ 3033088 h 4153620"/>
                          <a:gd name="connsiteX11" fmla="*/ 2680685 w 2680685"/>
                          <a:gd name="connsiteY11" fmla="*/ 3706830 h 4153620"/>
                          <a:gd name="connsiteX12" fmla="*/ 2233895 w 2680685"/>
                          <a:gd name="connsiteY12" fmla="*/ 4153620 h 4153620"/>
                          <a:gd name="connsiteX13" fmla="*/ 1673935 w 2680685"/>
                          <a:gd name="connsiteY13" fmla="*/ 4153620 h 4153620"/>
                          <a:gd name="connsiteX14" fmla="*/ 1096105 w 2680685"/>
                          <a:gd name="connsiteY14" fmla="*/ 4153620 h 4153620"/>
                          <a:gd name="connsiteX15" fmla="*/ 446790 w 2680685"/>
                          <a:gd name="connsiteY15" fmla="*/ 4153620 h 4153620"/>
                          <a:gd name="connsiteX16" fmla="*/ 0 w 2680685"/>
                          <a:gd name="connsiteY16" fmla="*/ 3706830 h 4153620"/>
                          <a:gd name="connsiteX17" fmla="*/ 0 w 2680685"/>
                          <a:gd name="connsiteY17" fmla="*/ 3098289 h 4153620"/>
                          <a:gd name="connsiteX18" fmla="*/ 0 w 2680685"/>
                          <a:gd name="connsiteY18" fmla="*/ 2489748 h 4153620"/>
                          <a:gd name="connsiteX19" fmla="*/ 0 w 2680685"/>
                          <a:gd name="connsiteY19" fmla="*/ 1913808 h 4153620"/>
                          <a:gd name="connsiteX20" fmla="*/ 0 w 2680685"/>
                          <a:gd name="connsiteY20" fmla="*/ 1403068 h 4153620"/>
                          <a:gd name="connsiteX21" fmla="*/ 0 w 2680685"/>
                          <a:gd name="connsiteY21" fmla="*/ 446790 h 415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2680685" h="4153620" fill="none" extrusionOk="0">
                            <a:moveTo>
                              <a:pt x="0" y="446790"/>
                            </a:moveTo>
                            <a:cubicBezTo>
                              <a:pt x="-48164" y="197309"/>
                              <a:pt x="213437" y="11538"/>
                              <a:pt x="446790" y="0"/>
                            </a:cubicBezTo>
                            <a:cubicBezTo>
                              <a:pt x="667860" y="-5191"/>
                              <a:pt x="903994" y="4342"/>
                              <a:pt x="1042492" y="0"/>
                            </a:cubicBezTo>
                            <a:cubicBezTo>
                              <a:pt x="1180990" y="-4342"/>
                              <a:pt x="1403600" y="29419"/>
                              <a:pt x="1602451" y="0"/>
                            </a:cubicBezTo>
                            <a:cubicBezTo>
                              <a:pt x="1801302" y="-29419"/>
                              <a:pt x="2016171" y="54800"/>
                              <a:pt x="2233895" y="0"/>
                            </a:cubicBezTo>
                            <a:cubicBezTo>
                              <a:pt x="2513786" y="-7268"/>
                              <a:pt x="2695007" y="211834"/>
                              <a:pt x="2680685" y="446790"/>
                            </a:cubicBezTo>
                            <a:cubicBezTo>
                              <a:pt x="2694297" y="594041"/>
                              <a:pt x="2655316" y="818185"/>
                              <a:pt x="2680685" y="1055331"/>
                            </a:cubicBezTo>
                            <a:cubicBezTo>
                              <a:pt x="2706054" y="1292477"/>
                              <a:pt x="2633522" y="1405885"/>
                              <a:pt x="2680685" y="1631271"/>
                            </a:cubicBezTo>
                            <a:cubicBezTo>
                              <a:pt x="2727848" y="1856657"/>
                              <a:pt x="2665858" y="1951482"/>
                              <a:pt x="2680685" y="2109410"/>
                            </a:cubicBezTo>
                            <a:cubicBezTo>
                              <a:pt x="2695512" y="2267338"/>
                              <a:pt x="2637632" y="2389465"/>
                              <a:pt x="2680685" y="2554949"/>
                            </a:cubicBezTo>
                            <a:cubicBezTo>
                              <a:pt x="2723738" y="2720433"/>
                              <a:pt x="2625677" y="2797132"/>
                              <a:pt x="2680685" y="3033088"/>
                            </a:cubicBezTo>
                            <a:cubicBezTo>
                              <a:pt x="2735693" y="3269044"/>
                              <a:pt x="2674347" y="3480370"/>
                              <a:pt x="2680685" y="3706830"/>
                            </a:cubicBezTo>
                            <a:cubicBezTo>
                              <a:pt x="2719125" y="3943411"/>
                              <a:pt x="2473051" y="4206261"/>
                              <a:pt x="2233895" y="4153620"/>
                            </a:cubicBezTo>
                            <a:cubicBezTo>
                              <a:pt x="2040723" y="4216831"/>
                              <a:pt x="1902006" y="4122484"/>
                              <a:pt x="1673935" y="4153620"/>
                            </a:cubicBezTo>
                            <a:cubicBezTo>
                              <a:pt x="1445864" y="4184756"/>
                              <a:pt x="1232174" y="4123916"/>
                              <a:pt x="1096105" y="4153620"/>
                            </a:cubicBezTo>
                            <a:cubicBezTo>
                              <a:pt x="960036" y="4183324"/>
                              <a:pt x="706774" y="4147493"/>
                              <a:pt x="446790" y="4153620"/>
                            </a:cubicBezTo>
                            <a:cubicBezTo>
                              <a:pt x="165832" y="4187573"/>
                              <a:pt x="44405" y="3963551"/>
                              <a:pt x="0" y="3706830"/>
                            </a:cubicBezTo>
                            <a:cubicBezTo>
                              <a:pt x="-33623" y="3544321"/>
                              <a:pt x="62298" y="3233525"/>
                              <a:pt x="0" y="3098289"/>
                            </a:cubicBezTo>
                            <a:cubicBezTo>
                              <a:pt x="-62298" y="2963053"/>
                              <a:pt x="37754" y="2684216"/>
                              <a:pt x="0" y="2489748"/>
                            </a:cubicBezTo>
                            <a:cubicBezTo>
                              <a:pt x="-37754" y="2295280"/>
                              <a:pt x="58509" y="2052019"/>
                              <a:pt x="0" y="1913808"/>
                            </a:cubicBezTo>
                            <a:cubicBezTo>
                              <a:pt x="-58509" y="1775597"/>
                              <a:pt x="11319" y="1558041"/>
                              <a:pt x="0" y="1403068"/>
                            </a:cubicBezTo>
                            <a:cubicBezTo>
                              <a:pt x="-11319" y="1248095"/>
                              <a:pt x="55419" y="807675"/>
                              <a:pt x="0" y="446790"/>
                            </a:cubicBezTo>
                            <a:close/>
                          </a:path>
                          <a:path w="2680685" h="4153620" stroke="0" extrusionOk="0">
                            <a:moveTo>
                              <a:pt x="0" y="446790"/>
                            </a:moveTo>
                            <a:cubicBezTo>
                              <a:pt x="-27809" y="182882"/>
                              <a:pt x="133171" y="25095"/>
                              <a:pt x="446790" y="0"/>
                            </a:cubicBezTo>
                            <a:cubicBezTo>
                              <a:pt x="658381" y="-27124"/>
                              <a:pt x="906933" y="57719"/>
                              <a:pt x="1078234" y="0"/>
                            </a:cubicBezTo>
                            <a:cubicBezTo>
                              <a:pt x="1249535" y="-57719"/>
                              <a:pt x="1441170" y="16293"/>
                              <a:pt x="1656064" y="0"/>
                            </a:cubicBezTo>
                            <a:cubicBezTo>
                              <a:pt x="1870958" y="-16293"/>
                              <a:pt x="2060424" y="5569"/>
                              <a:pt x="2233895" y="0"/>
                            </a:cubicBezTo>
                            <a:cubicBezTo>
                              <a:pt x="2463276" y="-55962"/>
                              <a:pt x="2694598" y="148551"/>
                              <a:pt x="2680685" y="446790"/>
                            </a:cubicBezTo>
                            <a:cubicBezTo>
                              <a:pt x="2714983" y="682334"/>
                              <a:pt x="2666869" y="781818"/>
                              <a:pt x="2680685" y="924929"/>
                            </a:cubicBezTo>
                            <a:cubicBezTo>
                              <a:pt x="2694501" y="1068040"/>
                              <a:pt x="2627928" y="1290570"/>
                              <a:pt x="2680685" y="1403068"/>
                            </a:cubicBezTo>
                            <a:cubicBezTo>
                              <a:pt x="2733442" y="1515566"/>
                              <a:pt x="2660295" y="1847632"/>
                              <a:pt x="2680685" y="2011609"/>
                            </a:cubicBezTo>
                            <a:cubicBezTo>
                              <a:pt x="2701075" y="2175586"/>
                              <a:pt x="2633432" y="2346826"/>
                              <a:pt x="2680685" y="2457148"/>
                            </a:cubicBezTo>
                            <a:cubicBezTo>
                              <a:pt x="2727938" y="2567470"/>
                              <a:pt x="2635954" y="2875830"/>
                              <a:pt x="2680685" y="3000488"/>
                            </a:cubicBezTo>
                            <a:cubicBezTo>
                              <a:pt x="2725416" y="3125146"/>
                              <a:pt x="2675977" y="3371037"/>
                              <a:pt x="2680685" y="3706830"/>
                            </a:cubicBezTo>
                            <a:cubicBezTo>
                              <a:pt x="2709968" y="3924649"/>
                              <a:pt x="2526401" y="4124119"/>
                              <a:pt x="2233895" y="4153620"/>
                            </a:cubicBezTo>
                            <a:cubicBezTo>
                              <a:pt x="1943968" y="4212320"/>
                              <a:pt x="1761648" y="4106685"/>
                              <a:pt x="1638193" y="4153620"/>
                            </a:cubicBezTo>
                            <a:cubicBezTo>
                              <a:pt x="1514738" y="4200555"/>
                              <a:pt x="1241961" y="4140775"/>
                              <a:pt x="1078234" y="4153620"/>
                            </a:cubicBezTo>
                            <a:cubicBezTo>
                              <a:pt x="914507" y="4166465"/>
                              <a:pt x="716436" y="4148502"/>
                              <a:pt x="446790" y="4153620"/>
                            </a:cubicBezTo>
                            <a:cubicBezTo>
                              <a:pt x="189842" y="4132841"/>
                              <a:pt x="4590" y="3891493"/>
                              <a:pt x="0" y="3706830"/>
                            </a:cubicBezTo>
                            <a:cubicBezTo>
                              <a:pt x="-16003" y="3519066"/>
                              <a:pt x="48093" y="3403749"/>
                              <a:pt x="0" y="3130890"/>
                            </a:cubicBezTo>
                            <a:cubicBezTo>
                              <a:pt x="-48093" y="2858031"/>
                              <a:pt x="56450" y="2805766"/>
                              <a:pt x="0" y="2652750"/>
                            </a:cubicBezTo>
                            <a:cubicBezTo>
                              <a:pt x="-56450" y="2499734"/>
                              <a:pt x="25758" y="2309742"/>
                              <a:pt x="0" y="2044210"/>
                            </a:cubicBezTo>
                            <a:cubicBezTo>
                              <a:pt x="-25758" y="1778678"/>
                              <a:pt x="31581" y="1733003"/>
                              <a:pt x="0" y="1500870"/>
                            </a:cubicBezTo>
                            <a:cubicBezTo>
                              <a:pt x="-31581" y="1268737"/>
                              <a:pt x="2887" y="1206667"/>
                              <a:pt x="0" y="1022730"/>
                            </a:cubicBezTo>
                            <a:cubicBezTo>
                              <a:pt x="-2887" y="838793"/>
                              <a:pt x="25461" y="628517"/>
                              <a:pt x="0" y="44679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6" name="Oval 180">
                <a:extLst>
                  <a:ext uri="{FF2B5EF4-FFF2-40B4-BE49-F238E27FC236}">
                    <a16:creationId xmlns:a16="http://schemas.microsoft.com/office/drawing/2014/main" id="{C699E37C-D674-A04B-8CD8-FBEF8FC25E3E}"/>
                  </a:ext>
                </a:extLst>
              </p:cNvPr>
              <p:cNvSpPr/>
              <p:nvPr/>
            </p:nvSpPr>
            <p:spPr>
              <a:xfrm>
                <a:off x="7935194" y="3943699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8" name="Oval 181">
                <a:extLst>
                  <a:ext uri="{FF2B5EF4-FFF2-40B4-BE49-F238E27FC236}">
                    <a16:creationId xmlns:a16="http://schemas.microsoft.com/office/drawing/2014/main" id="{CBCC050D-8FA6-DC46-87CA-5EC904825DD1}"/>
                  </a:ext>
                </a:extLst>
              </p:cNvPr>
              <p:cNvSpPr/>
              <p:nvPr/>
            </p:nvSpPr>
            <p:spPr>
              <a:xfrm>
                <a:off x="7003179" y="3625307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9" name="Oval 182">
                <a:extLst>
                  <a:ext uri="{FF2B5EF4-FFF2-40B4-BE49-F238E27FC236}">
                    <a16:creationId xmlns:a16="http://schemas.microsoft.com/office/drawing/2014/main" id="{5005F22D-A01C-F14A-B0BD-52499D09691E}"/>
                  </a:ext>
                </a:extLst>
              </p:cNvPr>
              <p:cNvSpPr/>
              <p:nvPr/>
            </p:nvSpPr>
            <p:spPr>
              <a:xfrm>
                <a:off x="7942408" y="2575862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70" name="Oval 183">
                <a:extLst>
                  <a:ext uri="{FF2B5EF4-FFF2-40B4-BE49-F238E27FC236}">
                    <a16:creationId xmlns:a16="http://schemas.microsoft.com/office/drawing/2014/main" id="{7592FE46-AC8B-C74D-8333-4D4F3E591FA1}"/>
                  </a:ext>
                </a:extLst>
              </p:cNvPr>
              <p:cNvSpPr/>
              <p:nvPr/>
            </p:nvSpPr>
            <p:spPr>
              <a:xfrm>
                <a:off x="7007651" y="2960388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81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71" name="Oval 184">
                <a:extLst>
                  <a:ext uri="{FF2B5EF4-FFF2-40B4-BE49-F238E27FC236}">
                    <a16:creationId xmlns:a16="http://schemas.microsoft.com/office/drawing/2014/main" id="{4E3FA1BE-1767-174A-88BA-A0FE33DB9F5E}"/>
                  </a:ext>
                </a:extLst>
              </p:cNvPr>
              <p:cNvSpPr/>
              <p:nvPr/>
            </p:nvSpPr>
            <p:spPr>
              <a:xfrm>
                <a:off x="7937274" y="3278780"/>
                <a:ext cx="476725" cy="468612"/>
              </a:xfrm>
              <a:custGeom>
                <a:avLst/>
                <a:gdLst>
                  <a:gd name="connsiteX0" fmla="*/ 0 w 476725"/>
                  <a:gd name="connsiteY0" fmla="*/ 234306 h 468612"/>
                  <a:gd name="connsiteX1" fmla="*/ 238363 w 476725"/>
                  <a:gd name="connsiteY1" fmla="*/ 0 h 468612"/>
                  <a:gd name="connsiteX2" fmla="*/ 476726 w 476725"/>
                  <a:gd name="connsiteY2" fmla="*/ 234306 h 468612"/>
                  <a:gd name="connsiteX3" fmla="*/ 238363 w 476725"/>
                  <a:gd name="connsiteY3" fmla="*/ 468612 h 468612"/>
                  <a:gd name="connsiteX4" fmla="*/ 0 w 476725"/>
                  <a:gd name="connsiteY4" fmla="*/ 234306 h 4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725" h="468612" fill="none" extrusionOk="0">
                    <a:moveTo>
                      <a:pt x="0" y="234306"/>
                    </a:moveTo>
                    <a:cubicBezTo>
                      <a:pt x="5424" y="105526"/>
                      <a:pt x="104042" y="-113"/>
                      <a:pt x="238363" y="0"/>
                    </a:cubicBezTo>
                    <a:cubicBezTo>
                      <a:pt x="371553" y="2695"/>
                      <a:pt x="473489" y="98042"/>
                      <a:pt x="476726" y="234306"/>
                    </a:cubicBezTo>
                    <a:cubicBezTo>
                      <a:pt x="468632" y="374925"/>
                      <a:pt x="371437" y="442837"/>
                      <a:pt x="238363" y="468612"/>
                    </a:cubicBezTo>
                    <a:cubicBezTo>
                      <a:pt x="98503" y="466387"/>
                      <a:pt x="11953" y="358228"/>
                      <a:pt x="0" y="234306"/>
                    </a:cubicBezTo>
                    <a:close/>
                  </a:path>
                  <a:path w="476725" h="468612" stroke="0" extrusionOk="0">
                    <a:moveTo>
                      <a:pt x="0" y="234306"/>
                    </a:moveTo>
                    <a:cubicBezTo>
                      <a:pt x="-20995" y="98712"/>
                      <a:pt x="92911" y="19003"/>
                      <a:pt x="238363" y="0"/>
                    </a:cubicBezTo>
                    <a:cubicBezTo>
                      <a:pt x="390221" y="-13853"/>
                      <a:pt x="475306" y="103296"/>
                      <a:pt x="476726" y="234306"/>
                    </a:cubicBezTo>
                    <a:cubicBezTo>
                      <a:pt x="483296" y="362456"/>
                      <a:pt x="373634" y="464701"/>
                      <a:pt x="238363" y="468612"/>
                    </a:cubicBezTo>
                    <a:cubicBezTo>
                      <a:pt x="112489" y="463095"/>
                      <a:pt x="-4079" y="357340"/>
                      <a:pt x="0" y="23430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57150">
                <a:extLst>
                  <a:ext uri="{C807C97D-BFC1-408E-A445-0C87EB9F89A2}">
                    <ask:lineSketchStyleProps xmlns:ask="http://schemas.microsoft.com/office/drawing/2018/sketchyshapes" sd="3430082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8B3BAB0-4D1F-CB42-BFBA-85998A66F962}"/>
                    </a:ext>
                  </a:extLst>
                </p:cNvPr>
                <p:cNvSpPr/>
                <p:nvPr/>
              </p:nvSpPr>
              <p:spPr>
                <a:xfrm>
                  <a:off x="10978818" y="4302708"/>
                  <a:ext cx="584584" cy="534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8B3BAB0-4D1F-CB42-BFBA-85998A66F9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8818" y="4302708"/>
                  <a:ext cx="584584" cy="534762"/>
                </a:xfrm>
                <a:prstGeom prst="rect">
                  <a:avLst/>
                </a:prstGeom>
                <a:blipFill>
                  <a:blip r:embed="rId2"/>
                  <a:stretch>
                    <a:fillRect l="-8511" t="-6818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A924E30-CECC-B14B-89F2-8A460EA24AE2}"/>
                    </a:ext>
                  </a:extLst>
                </p:cNvPr>
                <p:cNvSpPr/>
                <p:nvPr/>
              </p:nvSpPr>
              <p:spPr>
                <a:xfrm>
                  <a:off x="6279577" y="4345794"/>
                  <a:ext cx="584584" cy="534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A924E30-CECC-B14B-89F2-8A460EA24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9577" y="4345794"/>
                  <a:ext cx="584584" cy="534762"/>
                </a:xfrm>
                <a:prstGeom prst="rect">
                  <a:avLst/>
                </a:prstGeom>
                <a:blipFill>
                  <a:blip r:embed="rId3"/>
                  <a:stretch>
                    <a:fillRect l="-6383"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1E8C20-E8F5-8C40-80D2-D49FCAB91EEE}"/>
                    </a:ext>
                  </a:extLst>
                </p:cNvPr>
                <p:cNvSpPr txBox="1"/>
                <p:nvPr/>
              </p:nvSpPr>
              <p:spPr>
                <a:xfrm>
                  <a:off x="5344644" y="3362705"/>
                  <a:ext cx="2319225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000" dirty="0"/>
                </a:p>
                <a:p>
                  <a:endParaRPr lang="en-US" sz="4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1E8C20-E8F5-8C40-80D2-D49FCAB91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4644" y="3362705"/>
                  <a:ext cx="2319225" cy="1231106"/>
                </a:xfrm>
                <a:prstGeom prst="rect">
                  <a:avLst/>
                </a:prstGeom>
                <a:blipFill>
                  <a:blip r:embed="rId4"/>
                  <a:stretch>
                    <a:fillRect r="-5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ounded Rectangle 175">
              <a:extLst>
                <a:ext uri="{FF2B5EF4-FFF2-40B4-BE49-F238E27FC236}">
                  <a16:creationId xmlns:a16="http://schemas.microsoft.com/office/drawing/2014/main" id="{58090C55-02F4-BE41-9B07-D981D1FD5664}"/>
                </a:ext>
              </a:extLst>
            </p:cNvPr>
            <p:cNvSpPr/>
            <p:nvPr/>
          </p:nvSpPr>
          <p:spPr>
            <a:xfrm>
              <a:off x="4280488" y="3046639"/>
              <a:ext cx="7789218" cy="3259145"/>
            </a:xfrm>
            <a:custGeom>
              <a:avLst/>
              <a:gdLst>
                <a:gd name="connsiteX0" fmla="*/ 0 w 11667332"/>
                <a:gd name="connsiteY0" fmla="*/ 1046285 h 6277583"/>
                <a:gd name="connsiteX1" fmla="*/ 1046285 w 11667332"/>
                <a:gd name="connsiteY1" fmla="*/ 0 h 6277583"/>
                <a:gd name="connsiteX2" fmla="*/ 10621047 w 11667332"/>
                <a:gd name="connsiteY2" fmla="*/ 0 h 6277583"/>
                <a:gd name="connsiteX3" fmla="*/ 11667332 w 11667332"/>
                <a:gd name="connsiteY3" fmla="*/ 1046285 h 6277583"/>
                <a:gd name="connsiteX4" fmla="*/ 11667332 w 11667332"/>
                <a:gd name="connsiteY4" fmla="*/ 5231298 h 6277583"/>
                <a:gd name="connsiteX5" fmla="*/ 10621047 w 11667332"/>
                <a:gd name="connsiteY5" fmla="*/ 6277583 h 6277583"/>
                <a:gd name="connsiteX6" fmla="*/ 1046285 w 11667332"/>
                <a:gd name="connsiteY6" fmla="*/ 6277583 h 6277583"/>
                <a:gd name="connsiteX7" fmla="*/ 0 w 11667332"/>
                <a:gd name="connsiteY7" fmla="*/ 5231298 h 6277583"/>
                <a:gd name="connsiteX8" fmla="*/ 0 w 11667332"/>
                <a:gd name="connsiteY8" fmla="*/ 1046285 h 627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67332" h="6277583" extrusionOk="0">
                  <a:moveTo>
                    <a:pt x="0" y="1046285"/>
                  </a:moveTo>
                  <a:cubicBezTo>
                    <a:pt x="-24008" y="453630"/>
                    <a:pt x="457337" y="4166"/>
                    <a:pt x="1046285" y="0"/>
                  </a:cubicBezTo>
                  <a:cubicBezTo>
                    <a:pt x="3262831" y="132882"/>
                    <a:pt x="8725866" y="-84951"/>
                    <a:pt x="10621047" y="0"/>
                  </a:cubicBezTo>
                  <a:cubicBezTo>
                    <a:pt x="11140896" y="56639"/>
                    <a:pt x="11651869" y="553906"/>
                    <a:pt x="11667332" y="1046285"/>
                  </a:cubicBezTo>
                  <a:cubicBezTo>
                    <a:pt x="11687519" y="2524474"/>
                    <a:pt x="11819812" y="4310413"/>
                    <a:pt x="11667332" y="5231298"/>
                  </a:cubicBezTo>
                  <a:cubicBezTo>
                    <a:pt x="11711436" y="5814377"/>
                    <a:pt x="11221149" y="6231781"/>
                    <a:pt x="10621047" y="6277583"/>
                  </a:cubicBezTo>
                  <a:cubicBezTo>
                    <a:pt x="8352094" y="6365222"/>
                    <a:pt x="3581637" y="6204904"/>
                    <a:pt x="1046285" y="6277583"/>
                  </a:cubicBezTo>
                  <a:cubicBezTo>
                    <a:pt x="461693" y="6213264"/>
                    <a:pt x="-20811" y="5838066"/>
                    <a:pt x="0" y="5231298"/>
                  </a:cubicBezTo>
                  <a:cubicBezTo>
                    <a:pt x="-38581" y="3431628"/>
                    <a:pt x="63341" y="2457773"/>
                    <a:pt x="0" y="1046285"/>
                  </a:cubicBezTo>
                  <a:close/>
                </a:path>
              </a:pathLst>
            </a:custGeom>
            <a:noFill/>
            <a:ln w="76200" cmpd="sng">
              <a:solidFill>
                <a:schemeClr val="tx1"/>
              </a:solidFill>
              <a:prstDash val="dash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1023060"/>
                        <a:gd name="connsiteY0" fmla="*/ 623200 h 3739126"/>
                        <a:gd name="connsiteX1" fmla="*/ 988508 w 11023060"/>
                        <a:gd name="connsiteY1" fmla="*/ 0 h 3739126"/>
                        <a:gd name="connsiteX2" fmla="*/ 10034551 w 11023060"/>
                        <a:gd name="connsiteY2" fmla="*/ 0 h 3739126"/>
                        <a:gd name="connsiteX3" fmla="*/ 11023060 w 11023060"/>
                        <a:gd name="connsiteY3" fmla="*/ 623200 h 3739126"/>
                        <a:gd name="connsiteX4" fmla="*/ 11023060 w 11023060"/>
                        <a:gd name="connsiteY4" fmla="*/ 3115925 h 3739126"/>
                        <a:gd name="connsiteX5" fmla="*/ 10034551 w 11023060"/>
                        <a:gd name="connsiteY5" fmla="*/ 3739126 h 3739126"/>
                        <a:gd name="connsiteX6" fmla="*/ 988508 w 11023060"/>
                        <a:gd name="connsiteY6" fmla="*/ 3739126 h 3739126"/>
                        <a:gd name="connsiteX7" fmla="*/ 0 w 11023060"/>
                        <a:gd name="connsiteY7" fmla="*/ 3115925 h 3739126"/>
                        <a:gd name="connsiteX8" fmla="*/ 0 w 11023060"/>
                        <a:gd name="connsiteY8" fmla="*/ 623200 h 3739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023060" h="3739126" extrusionOk="0">
                          <a:moveTo>
                            <a:pt x="0" y="623200"/>
                          </a:moveTo>
                          <a:cubicBezTo>
                            <a:pt x="-85311" y="231566"/>
                            <a:pt x="401592" y="13924"/>
                            <a:pt x="988508" y="0"/>
                          </a:cubicBezTo>
                          <a:cubicBezTo>
                            <a:pt x="3213682" y="106732"/>
                            <a:pt x="8213185" y="-49619"/>
                            <a:pt x="10034551" y="0"/>
                          </a:cubicBezTo>
                          <a:cubicBezTo>
                            <a:pt x="10521061" y="38259"/>
                            <a:pt x="10998947" y="382447"/>
                            <a:pt x="11023060" y="623200"/>
                          </a:cubicBezTo>
                          <a:cubicBezTo>
                            <a:pt x="10969924" y="1464149"/>
                            <a:pt x="11266354" y="2614832"/>
                            <a:pt x="11023060" y="3115925"/>
                          </a:cubicBezTo>
                          <a:cubicBezTo>
                            <a:pt x="11109520" y="3468539"/>
                            <a:pt x="10623781" y="3666021"/>
                            <a:pt x="10034551" y="3739126"/>
                          </a:cubicBezTo>
                          <a:cubicBezTo>
                            <a:pt x="7563442" y="3741182"/>
                            <a:pt x="3351496" y="3726304"/>
                            <a:pt x="988508" y="3739126"/>
                          </a:cubicBezTo>
                          <a:cubicBezTo>
                            <a:pt x="432108" y="3661812"/>
                            <a:pt x="-55156" y="3526661"/>
                            <a:pt x="0" y="3115925"/>
                          </a:cubicBezTo>
                          <a:cubicBezTo>
                            <a:pt x="51415" y="2093176"/>
                            <a:pt x="137428" y="1482580"/>
                            <a:pt x="0" y="6232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768E0070-735E-6E46-93F3-C1928FB9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 Encoder as a generative model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0176A2-14DA-2E49-AA10-6FA15DE8DF40}"/>
              </a:ext>
            </a:extLst>
          </p:cNvPr>
          <p:cNvSpPr txBox="1"/>
          <p:nvPr/>
        </p:nvSpPr>
        <p:spPr>
          <a:xfrm>
            <a:off x="572386" y="1097044"/>
            <a:ext cx="3559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Generative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BA0974-A2F9-7640-A9BB-692F662C3561}"/>
                  </a:ext>
                </a:extLst>
              </p:cNvPr>
              <p:cNvSpPr/>
              <p:nvPr/>
            </p:nvSpPr>
            <p:spPr>
              <a:xfrm>
                <a:off x="8019335" y="4411539"/>
                <a:ext cx="1809983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2BA0974-A2F9-7640-A9BB-692F662C3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335" y="4411539"/>
                <a:ext cx="1809983" cy="534762"/>
              </a:xfrm>
              <a:prstGeom prst="rect">
                <a:avLst/>
              </a:prstGeom>
              <a:blipFill>
                <a:blip r:embed="rId5"/>
                <a:stretch>
                  <a:fillRect l="-2098" t="-9302" r="-2098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4C9702-37EA-AF4B-956A-D1C9A16F9B71}"/>
                  </a:ext>
                </a:extLst>
              </p:cNvPr>
              <p:cNvSpPr txBox="1"/>
              <p:nvPr/>
            </p:nvSpPr>
            <p:spPr>
              <a:xfrm>
                <a:off x="817571" y="5637210"/>
                <a:ext cx="10804157" cy="716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Though we used Variational inference to sample of the latent space, at the end we created a model that given z in generates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</a:rPr>
                  <a:t>with a distribution similar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4C9702-37EA-AF4B-956A-D1C9A16F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1" y="5637210"/>
                <a:ext cx="10804157" cy="716222"/>
              </a:xfrm>
              <a:prstGeom prst="rect">
                <a:avLst/>
              </a:prstGeom>
              <a:blipFill>
                <a:blip r:embed="rId6"/>
                <a:stretch>
                  <a:fillRect l="-588" t="-5263" r="-1058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289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cs109b_VAE</Template>
  <TotalTime>23846</TotalTime>
  <Words>2824</Words>
  <Application>Microsoft Macintosh PowerPoint</Application>
  <PresentationFormat>Widescreen</PresentationFormat>
  <Paragraphs>770</Paragraphs>
  <Slides>73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Caveat</vt:lpstr>
      <vt:lpstr>Chalkboard</vt:lpstr>
      <vt:lpstr>Chalkboard SE</vt:lpstr>
      <vt:lpstr>Gill Sans MT</vt:lpstr>
      <vt:lpstr>Karla</vt:lpstr>
      <vt:lpstr>GEC_template</vt:lpstr>
      <vt:lpstr>Lecture 29 : Introduction to Generative Adversarial Networks (GANS)</vt:lpstr>
      <vt:lpstr>PowerPoint Presentation</vt:lpstr>
      <vt:lpstr>Outline</vt:lpstr>
      <vt:lpstr>Outline</vt:lpstr>
      <vt:lpstr>Unpaired Image-to-Image Translation using Cycle-GANs</vt:lpstr>
      <vt:lpstr>Video-to-Video Synthesis</vt:lpstr>
      <vt:lpstr>What is generative modeling? </vt:lpstr>
      <vt:lpstr>What is generative modeling? </vt:lpstr>
      <vt:lpstr>Variational Auto Encoder as a generative model </vt:lpstr>
      <vt:lpstr>Why should we study it?</vt:lpstr>
      <vt:lpstr>Outline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Generative Adversarial Networks (GANs) </vt:lpstr>
      <vt:lpstr>Why is it a “game” ? </vt:lpstr>
      <vt:lpstr>Outline</vt:lpstr>
      <vt:lpstr>The Discriminator</vt:lpstr>
      <vt:lpstr>The Generator</vt:lpstr>
      <vt:lpstr>GANS Architecture</vt:lpstr>
      <vt:lpstr>Outline</vt:lpstr>
      <vt:lpstr>Training: Loss Function</vt:lpstr>
      <vt:lpstr>Learning</vt:lpstr>
      <vt:lpstr>Learning</vt:lpstr>
      <vt:lpstr>Learning</vt:lpstr>
      <vt:lpstr>PowerPoint Presentation</vt:lpstr>
      <vt:lpstr>Learning</vt:lpstr>
      <vt:lpstr>PowerPoint Presentation</vt:lpstr>
      <vt:lpstr>PowerPoint Presentation</vt:lpstr>
      <vt:lpstr>PowerPoint Presentation</vt:lpstr>
      <vt:lpstr>Training the GAN</vt:lpstr>
      <vt:lpstr>Training the GAN</vt:lpstr>
      <vt:lpstr>Training the GAN</vt:lpstr>
      <vt:lpstr>Learning</vt:lpstr>
      <vt:lpstr>Outline</vt:lpstr>
      <vt:lpstr>The Generator</vt:lpstr>
      <vt:lpstr>Training GANs</vt:lpstr>
      <vt:lpstr>Training GANs</vt:lpstr>
      <vt:lpstr>Training GANs</vt:lpstr>
      <vt:lpstr>Training GANs</vt:lpstr>
      <vt:lpstr>Training GANs</vt:lpstr>
      <vt:lpstr>Training GANs</vt:lpstr>
      <vt:lpstr>Training GANs</vt:lpstr>
      <vt:lpstr>Training GANs</vt:lpstr>
      <vt:lpstr>Training GANs</vt:lpstr>
      <vt:lpstr>Training GANs</vt:lpstr>
      <vt:lpstr>Training procedure </vt:lpstr>
      <vt:lpstr>Building GANS: Fully Connected Case</vt:lpstr>
      <vt:lpstr>Building GANS: Fully Connected Case</vt:lpstr>
      <vt:lpstr>Building GANS: Fully Connected Case</vt:lpstr>
      <vt:lpstr>Exercise:     In this exercise, we are going to generate 1-D Gaussian distribution from a n-D uniform distribution. This is a toy exercise in order to understand the ability of GANs (generators) to generate arbitrary distributions from random noise.      </vt:lpstr>
      <vt:lpstr>Deep Convolutional GAN: DCGAN</vt:lpstr>
      <vt:lpstr>Building GANS: DCGAN</vt:lpstr>
      <vt:lpstr>Building GANS: DCGAN</vt:lpstr>
      <vt:lpstr>Evolution of GANs </vt:lpstr>
      <vt:lpstr>PowerPoint Presentation</vt:lpstr>
      <vt:lpstr>Evolution of GANs </vt:lpstr>
      <vt:lpstr>Outline</vt:lpstr>
      <vt:lpstr>PowerPoint Presentation</vt:lpstr>
      <vt:lpstr>PowerPoint Presentation</vt:lpstr>
      <vt:lpstr>PowerPoint Presentation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GANS and Adversarial Networks</dc:title>
  <dc:creator>Microsoft Office User</dc:creator>
  <cp:lastModifiedBy>Protopapas, Pavlos</cp:lastModifiedBy>
  <cp:revision>295</cp:revision>
  <cp:lastPrinted>2020-04-08T15:47:58Z</cp:lastPrinted>
  <dcterms:created xsi:type="dcterms:W3CDTF">2019-03-07T14:08:16Z</dcterms:created>
  <dcterms:modified xsi:type="dcterms:W3CDTF">2021-04-09T12:56:54Z</dcterms:modified>
</cp:coreProperties>
</file>